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1F842-7598-49C8-A24F-76E64A009CA8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C856A-A49D-424D-98DC-21B38678B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45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9529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562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605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156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BD72C-3421-4690-94CD-2A3B3630217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B5343-51CF-4A2E-A60F-8B636B997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67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BD72C-3421-4690-94CD-2A3B3630217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B5343-51CF-4A2E-A60F-8B636B997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336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BD72C-3421-4690-94CD-2A3B3630217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B5343-51CF-4A2E-A60F-8B636B997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51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微信2742986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9481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BD72C-3421-4690-94CD-2A3B3630217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B5343-51CF-4A2E-A60F-8B636B997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17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BD72C-3421-4690-94CD-2A3B3630217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B5343-51CF-4A2E-A60F-8B636B997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34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BD72C-3421-4690-94CD-2A3B3630217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B5343-51CF-4A2E-A60F-8B636B997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57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BD72C-3421-4690-94CD-2A3B3630217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B5343-51CF-4A2E-A60F-8B636B997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61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BD72C-3421-4690-94CD-2A3B3630217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B5343-51CF-4A2E-A60F-8B636B997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56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BD72C-3421-4690-94CD-2A3B3630217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B5343-51CF-4A2E-A60F-8B636B997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91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BD72C-3421-4690-94CD-2A3B3630217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B5343-51CF-4A2E-A60F-8B636B997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48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BD72C-3421-4690-94CD-2A3B3630217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B5343-51CF-4A2E-A60F-8B636B997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676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BD72C-3421-4690-94CD-2A3B3630217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FB5343-51CF-4A2E-A60F-8B636B997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99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audio" Target="../media/audio1.wav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audio" Target="../media/audio1.wav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audio" Target="../media/audio3.wa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audio" Target="../media/audio3.wa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audio" Target="../media/audio3.wav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6.png"/><Relationship Id="rId5" Type="http://schemas.openxmlformats.org/officeDocument/2006/relationships/audio" Target="../media/audio1.wav"/><Relationship Id="rId4" Type="http://schemas.openxmlformats.org/officeDocument/2006/relationships/audio" Target="../media/audio3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6.png"/><Relationship Id="rId5" Type="http://schemas.openxmlformats.org/officeDocument/2006/relationships/audio" Target="../media/audio1.wav"/><Relationship Id="rId4" Type="http://schemas.openxmlformats.org/officeDocument/2006/relationships/audio" Target="../media/audio3.wav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16.png"/><Relationship Id="rId5" Type="http://schemas.openxmlformats.org/officeDocument/2006/relationships/audio" Target="../media/audio1.wav"/><Relationship Id="rId4" Type="http://schemas.openxmlformats.org/officeDocument/2006/relationships/audio" Target="../media/audio3.wa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wav"/><Relationship Id="rId7" Type="http://schemas.openxmlformats.org/officeDocument/2006/relationships/image" Target="../media/image24.png"/><Relationship Id="rId2" Type="http://schemas.microsoft.com/office/2007/relationships/media" Target="../media/media1.wav"/><Relationship Id="rId1" Type="http://schemas.openxmlformats.org/officeDocument/2006/relationships/tags" Target="../tags/tag18.xml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av"/><Relationship Id="rId7" Type="http://schemas.openxmlformats.org/officeDocument/2006/relationships/image" Target="../media/image24.png"/><Relationship Id="rId2" Type="http://schemas.microsoft.com/office/2007/relationships/media" Target="../media/media2.wav"/><Relationship Id="rId1" Type="http://schemas.openxmlformats.org/officeDocument/2006/relationships/tags" Target="../tags/tag20.xml"/><Relationship Id="rId6" Type="http://schemas.openxmlformats.org/officeDocument/2006/relationships/image" Target="../media/image27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6" Type="http://schemas.openxmlformats.org/officeDocument/2006/relationships/image" Target="../media/image26.png"/><Relationship Id="rId5" Type="http://schemas.openxmlformats.org/officeDocument/2006/relationships/image" Target="../media/image28.jpe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av"/><Relationship Id="rId7" Type="http://schemas.openxmlformats.org/officeDocument/2006/relationships/image" Target="../media/image24.png"/><Relationship Id="rId2" Type="http://schemas.microsoft.com/office/2007/relationships/media" Target="../media/media3.wav"/><Relationship Id="rId1" Type="http://schemas.openxmlformats.org/officeDocument/2006/relationships/tags" Target="../tags/tag22.xml"/><Relationship Id="rId6" Type="http://schemas.openxmlformats.org/officeDocument/2006/relationships/image" Target="../media/image29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6" Type="http://schemas.openxmlformats.org/officeDocument/2006/relationships/image" Target="../media/image26.png"/><Relationship Id="rId5" Type="http://schemas.openxmlformats.org/officeDocument/2006/relationships/image" Target="../media/image30.jpe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av"/><Relationship Id="rId7" Type="http://schemas.openxmlformats.org/officeDocument/2006/relationships/image" Target="../media/image24.png"/><Relationship Id="rId2" Type="http://schemas.microsoft.com/office/2007/relationships/media" Target="../media/media4.wav"/><Relationship Id="rId1" Type="http://schemas.openxmlformats.org/officeDocument/2006/relationships/tags" Target="../tags/tag24.xml"/><Relationship Id="rId6" Type="http://schemas.openxmlformats.org/officeDocument/2006/relationships/image" Target="../media/image31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Relationship Id="rId6" Type="http://schemas.openxmlformats.org/officeDocument/2006/relationships/image" Target="../media/image26.png"/><Relationship Id="rId5" Type="http://schemas.openxmlformats.org/officeDocument/2006/relationships/image" Target="../media/image32.jpe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audio" Target="../media/audio1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audio" Target="../media/audio1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367757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</a:p>
        </p:txBody>
      </p:sp>
      <p:grpSp>
        <p:nvGrpSpPr>
          <p:cNvPr id="2" name="组合 45"/>
          <p:cNvGrpSpPr/>
          <p:nvPr/>
        </p:nvGrpSpPr>
        <p:grpSpPr>
          <a:xfrm>
            <a:off x="870791" y="2202348"/>
            <a:ext cx="6681446" cy="2397056"/>
            <a:chOff x="869951" y="2688123"/>
            <a:chExt cx="10718312" cy="2397056"/>
          </a:xfrm>
        </p:grpSpPr>
        <p:cxnSp>
          <p:nvCxnSpPr>
            <p:cNvPr id="104" name="直接连接符 103"/>
            <p:cNvCxnSpPr/>
            <p:nvPr/>
          </p:nvCxnSpPr>
          <p:spPr>
            <a:xfrm>
              <a:off x="869951" y="2688123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>
              <a:off x="869951" y="3886651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>
              <a:off x="869951" y="5085179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2" name="直接连接符 111"/>
          <p:cNvCxnSpPr/>
          <p:nvPr/>
        </p:nvCxnSpPr>
        <p:spPr>
          <a:xfrm>
            <a:off x="3469391" y="1496869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52"/>
          <p:cNvGrpSpPr/>
          <p:nvPr/>
        </p:nvGrpSpPr>
        <p:grpSpPr>
          <a:xfrm>
            <a:off x="745922" y="1726408"/>
            <a:ext cx="10777862" cy="521970"/>
            <a:chOff x="745067" y="2212182"/>
            <a:chExt cx="10779265" cy="521970"/>
          </a:xfrm>
        </p:grpSpPr>
        <p:sp>
          <p:nvSpPr>
            <p:cNvPr id="18" name="文本框 17"/>
            <p:cNvSpPr txBox="1"/>
            <p:nvPr/>
          </p:nvSpPr>
          <p:spPr>
            <a:xfrm>
              <a:off x="745067" y="2212182"/>
              <a:ext cx="1608029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重点词语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3297471" y="2212182"/>
              <a:ext cx="8226861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学生能够熟练掌握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“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准备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不错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意思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对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以后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”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的词义和用法</a:t>
              </a:r>
            </a:p>
          </p:txBody>
        </p:sp>
      </p:grpSp>
      <p:grpSp>
        <p:nvGrpSpPr>
          <p:cNvPr id="4" name="组合 51"/>
          <p:cNvGrpSpPr/>
          <p:nvPr/>
        </p:nvGrpSpPr>
        <p:grpSpPr>
          <a:xfrm>
            <a:off x="745924" y="2359579"/>
            <a:ext cx="9525635" cy="725272"/>
            <a:chOff x="745067" y="2855231"/>
            <a:chExt cx="9526877" cy="725272"/>
          </a:xfrm>
        </p:grpSpPr>
        <p:sp>
          <p:nvSpPr>
            <p:cNvPr id="19" name="文本框 18"/>
            <p:cNvSpPr txBox="1"/>
            <p:nvPr/>
          </p:nvSpPr>
          <p:spPr>
            <a:xfrm>
              <a:off x="745067" y="3058533"/>
              <a:ext cx="1251748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语言点</a:t>
              </a: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3166638" y="2855231"/>
              <a:ext cx="7105306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lang="en-US" altLang="zh-CN" dirty="0">
                  <a:solidFill>
                    <a:prstClr val="white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）副词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“</a:t>
              </a:r>
              <a:r>
                <a:rPr kumimoji="0" 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就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”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：承接上下文</a:t>
              </a: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3155950" y="2871470"/>
            <a:ext cx="28238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程度副词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有点儿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”</a:t>
            </a:r>
          </a:p>
        </p:txBody>
      </p:sp>
      <p:grpSp>
        <p:nvGrpSpPr>
          <p:cNvPr id="6" name="组合 49"/>
          <p:cNvGrpSpPr/>
          <p:nvPr/>
        </p:nvGrpSpPr>
        <p:grpSpPr>
          <a:xfrm>
            <a:off x="745923" y="3654216"/>
            <a:ext cx="9817123" cy="716519"/>
            <a:chOff x="745067" y="4169623"/>
            <a:chExt cx="9818403" cy="716519"/>
          </a:xfrm>
        </p:grpSpPr>
        <p:sp>
          <p:nvSpPr>
            <p:cNvPr id="21" name="文本框 20"/>
            <p:cNvSpPr txBox="1"/>
            <p:nvPr/>
          </p:nvSpPr>
          <p:spPr>
            <a:xfrm>
              <a:off x="745067" y="4364172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语音</a:t>
              </a: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166661" y="4169623"/>
              <a:ext cx="7396809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）学生能够</a:t>
              </a:r>
              <a:r>
                <a:rPr kumimoji="0" 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掌握定语重读和状语重读的特点和规律，并能正确朗读。</a:t>
              </a:r>
            </a:p>
          </p:txBody>
        </p:sp>
      </p:grpSp>
      <p:grpSp>
        <p:nvGrpSpPr>
          <p:cNvPr id="10" name="组合 47"/>
          <p:cNvGrpSpPr/>
          <p:nvPr/>
        </p:nvGrpSpPr>
        <p:grpSpPr>
          <a:xfrm>
            <a:off x="745923" y="4859909"/>
            <a:ext cx="7276599" cy="725272"/>
            <a:chOff x="745067" y="5395071"/>
            <a:chExt cx="7277548" cy="725272"/>
          </a:xfrm>
        </p:grpSpPr>
        <p:sp>
          <p:nvSpPr>
            <p:cNvPr id="23" name="文本框 22"/>
            <p:cNvSpPr txBox="1"/>
            <p:nvPr/>
          </p:nvSpPr>
          <p:spPr>
            <a:xfrm>
              <a:off x="745067" y="5598373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汉字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712695" y="5395071"/>
              <a:ext cx="309920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3166660" y="5395071"/>
              <a:ext cx="2595583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）熟练认读本课生词</a:t>
              </a:r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3167201" y="5372117"/>
            <a:ext cx="333819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）独立书写独体字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“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鱼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衣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”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3395611" y="871523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grpSp>
        <p:nvGrpSpPr>
          <p:cNvPr id="13" name="组合 83"/>
          <p:cNvGrpSpPr/>
          <p:nvPr/>
        </p:nvGrpSpPr>
        <p:grpSpPr>
          <a:xfrm>
            <a:off x="7544336" y="2202348"/>
            <a:ext cx="4043371" cy="2397056"/>
            <a:chOff x="869951" y="2688123"/>
            <a:chExt cx="10718312" cy="2397056"/>
          </a:xfrm>
        </p:grpSpPr>
        <p:cxnSp>
          <p:nvCxnSpPr>
            <p:cNvPr id="85" name="直接连接符 84"/>
            <p:cNvCxnSpPr/>
            <p:nvPr/>
          </p:nvCxnSpPr>
          <p:spPr>
            <a:xfrm>
              <a:off x="869951" y="2688123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>
              <a:off x="869951" y="3886651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869951" y="5085179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7552055" y="578802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805180" y="5797550"/>
            <a:ext cx="6746875" cy="41275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47"/>
          <p:cNvGrpSpPr/>
          <p:nvPr/>
        </p:nvGrpSpPr>
        <p:grpSpPr>
          <a:xfrm>
            <a:off x="750368" y="5953379"/>
            <a:ext cx="7276599" cy="725272"/>
            <a:chOff x="745067" y="5395071"/>
            <a:chExt cx="7277548" cy="725272"/>
          </a:xfrm>
        </p:grpSpPr>
        <p:sp>
          <p:nvSpPr>
            <p:cNvPr id="25" name="文本框 24"/>
            <p:cNvSpPr txBox="1"/>
            <p:nvPr/>
          </p:nvSpPr>
          <p:spPr>
            <a:xfrm>
              <a:off x="745067" y="5598373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功能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12695" y="5395071"/>
              <a:ext cx="309920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166660" y="5395071"/>
              <a:ext cx="3510103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</a:t>
              </a:r>
              <a:r>
                <a:rPr kumimoji="0" 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表达勉强过得去（还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……</a:t>
              </a:r>
              <a:r>
                <a:rPr kumimoji="0" 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</a:t>
              </a: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3171645" y="6408674"/>
            <a:ext cx="51098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表达肯定、满意和夸奖（还不错，还可以）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544435" y="2352675"/>
            <a:ext cx="44907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）语气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副词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还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”(1)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：表示勉强过得去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742376" y="5342907"/>
            <a:ext cx="41954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）了解子字旁、广字旁所表达的意思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7748091" y="5953142"/>
            <a:ext cx="46526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表达消极、不满的情绪（有点儿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……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22138306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!!1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2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3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4"/>
          <p:cNvSpPr/>
          <p:nvPr/>
        </p:nvSpPr>
        <p:spPr>
          <a:xfrm>
            <a:off x="-624816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!!5"/>
          <p:cNvSpPr/>
          <p:nvPr/>
        </p:nvSpPr>
        <p:spPr>
          <a:xfrm>
            <a:off x="-2025833" y="3873438"/>
            <a:ext cx="2167578" cy="1219262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!!8"/>
          <p:cNvSpPr/>
          <p:nvPr/>
        </p:nvSpPr>
        <p:spPr>
          <a:xfrm>
            <a:off x="10038158" y="3749020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!!9"/>
          <p:cNvSpPr/>
          <p:nvPr/>
        </p:nvSpPr>
        <p:spPr>
          <a:xfrm>
            <a:off x="11990898" y="3873438"/>
            <a:ext cx="2250350" cy="1265822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31" name="mei"/>
          <p:cNvGrpSpPr/>
          <p:nvPr/>
        </p:nvGrpSpPr>
        <p:grpSpPr>
          <a:xfrm>
            <a:off x="237262" y="1841899"/>
            <a:ext cx="1624773" cy="942447"/>
            <a:chOff x="12324" y="1589"/>
            <a:chExt cx="3085" cy="1789"/>
          </a:xfrm>
          <a:solidFill>
            <a:srgbClr val="207793"/>
          </a:solidFill>
        </p:grpSpPr>
        <p:sp>
          <p:nvSpPr>
            <p:cNvPr id="32" name="圆角矩形 31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324" y="1724"/>
              <a:ext cx="3085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yī fu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衣服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25" name="mei"/>
          <p:cNvGrpSpPr/>
          <p:nvPr/>
        </p:nvGrpSpPr>
        <p:grpSpPr>
          <a:xfrm>
            <a:off x="2019138" y="1841899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dǎ qiú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打球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40" name="mei"/>
          <p:cNvGrpSpPr/>
          <p:nvPr/>
        </p:nvGrpSpPr>
        <p:grpSpPr>
          <a:xfrm>
            <a:off x="7688565" y="1811419"/>
            <a:ext cx="2052428" cy="942447"/>
            <a:chOff x="11900" y="1589"/>
            <a:chExt cx="3897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1900" y="1724"/>
              <a:ext cx="3897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xiū xi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休息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1414780" y="239712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26283753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1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2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3"/>
          <p:cNvSpPr/>
          <p:nvPr/>
        </p:nvSpPr>
        <p:spPr>
          <a:xfrm>
            <a:off x="-624816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!!4"/>
          <p:cNvSpPr/>
          <p:nvPr/>
        </p:nvSpPr>
        <p:spPr>
          <a:xfrm>
            <a:off x="-2025833" y="3873438"/>
            <a:ext cx="2167578" cy="1219262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!!5"/>
          <p:cNvSpPr/>
          <p:nvPr/>
        </p:nvSpPr>
        <p:spPr>
          <a:xfrm>
            <a:off x="-3589511" y="3873438"/>
            <a:ext cx="2167578" cy="1219262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!!8"/>
          <p:cNvSpPr/>
          <p:nvPr/>
        </p:nvSpPr>
        <p:spPr>
          <a:xfrm>
            <a:off x="7668823" y="3571262"/>
            <a:ext cx="3351582" cy="1885264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!!9"/>
          <p:cNvSpPr/>
          <p:nvPr/>
        </p:nvSpPr>
        <p:spPr>
          <a:xfrm>
            <a:off x="10068330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3" name="图片 12" descr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5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25" name="mei"/>
          <p:cNvGrpSpPr/>
          <p:nvPr/>
        </p:nvGrpSpPr>
        <p:grpSpPr>
          <a:xfrm>
            <a:off x="2019138" y="1841899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dǎ qiú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打球</a:t>
              </a:r>
            </a:p>
          </p:txBody>
        </p:sp>
      </p:grpSp>
      <p:grpSp>
        <p:nvGrpSpPr>
          <p:cNvPr id="40" name="mei"/>
          <p:cNvGrpSpPr/>
          <p:nvPr/>
        </p:nvGrpSpPr>
        <p:grpSpPr>
          <a:xfrm>
            <a:off x="7783892" y="1811419"/>
            <a:ext cx="1985541" cy="942447"/>
            <a:chOff x="12081" y="1589"/>
            <a:chExt cx="3770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081" y="1724"/>
              <a:ext cx="3770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xiū xi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休息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3420110" y="2350770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85986856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8"/>
          <p:cNvSpPr/>
          <p:nvPr/>
        </p:nvSpPr>
        <p:spPr>
          <a:xfrm>
            <a:off x="4092575" y="3404235"/>
            <a:ext cx="4007485" cy="2254250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1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2"/>
          <p:cNvSpPr/>
          <p:nvPr/>
        </p:nvSpPr>
        <p:spPr>
          <a:xfrm>
            <a:off x="-624816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!!3"/>
          <p:cNvSpPr/>
          <p:nvPr/>
        </p:nvSpPr>
        <p:spPr>
          <a:xfrm>
            <a:off x="-2025833" y="3873438"/>
            <a:ext cx="2167578" cy="1219262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!!9"/>
          <p:cNvSpPr/>
          <p:nvPr/>
        </p:nvSpPr>
        <p:spPr>
          <a:xfrm>
            <a:off x="7668823" y="3571262"/>
            <a:ext cx="3351582" cy="1885264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!!10"/>
          <p:cNvSpPr/>
          <p:nvPr/>
        </p:nvSpPr>
        <p:spPr>
          <a:xfrm>
            <a:off x="10068330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4" name="!!11"/>
          <p:cNvSpPr/>
          <p:nvPr/>
        </p:nvSpPr>
        <p:spPr>
          <a:xfrm>
            <a:off x="11990898" y="3873438"/>
            <a:ext cx="2250350" cy="1265822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 descr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5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40" name="mei"/>
          <p:cNvGrpSpPr/>
          <p:nvPr/>
        </p:nvGrpSpPr>
        <p:grpSpPr>
          <a:xfrm>
            <a:off x="7987186" y="1811419"/>
            <a:ext cx="1585800" cy="942447"/>
            <a:chOff x="12467" y="1589"/>
            <a:chExt cx="3011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489" y="1724"/>
              <a:ext cx="2989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xiū xi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休息</a:t>
              </a: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9133840" y="234505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08802505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以后"/>
          <p:cNvGrpSpPr/>
          <p:nvPr/>
        </p:nvGrpSpPr>
        <p:grpSpPr>
          <a:xfrm>
            <a:off x="6093143" y="7702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yǐ hòu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以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后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later</a:t>
              </a:r>
            </a:p>
          </p:txBody>
        </p:sp>
      </p:grpSp>
      <p:grpSp>
        <p:nvGrpSpPr>
          <p:cNvPr id="70" name="对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duì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对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right</a:t>
              </a:r>
            </a:p>
          </p:txBody>
        </p:sp>
      </p:grpSp>
      <p:grpSp>
        <p:nvGrpSpPr>
          <p:cNvPr id="64" name="咖啡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263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kā  fēi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咖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啡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coffee</a:t>
              </a:r>
            </a:p>
          </p:txBody>
        </p:sp>
      </p:grpSp>
      <p:grpSp>
        <p:nvGrpSpPr>
          <p:cNvPr id="58" name="意思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yì sī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意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思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meaning</a:t>
              </a:r>
            </a:p>
          </p:txBody>
        </p:sp>
      </p:grpSp>
      <p:grpSp>
        <p:nvGrpSpPr>
          <p:cNvPr id="34" name="不错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28" y="3807"/>
              <a:ext cx="7429" cy="397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bú cuò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不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错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pretty good</a:t>
              </a:r>
            </a:p>
          </p:txBody>
        </p:sp>
      </p:grpSp>
      <p:grpSp>
        <p:nvGrpSpPr>
          <p:cNvPr id="16" name="可以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kě yǐ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可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以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not bad</a:t>
              </a:r>
            </a:p>
          </p:txBody>
        </p:sp>
      </p:grpSp>
      <p:grpSp>
        <p:nvGrpSpPr>
          <p:cNvPr id="29" name="觉得-有问题不显示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jué dé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觉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得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think</a:t>
              </a:r>
            </a:p>
          </p:txBody>
        </p:sp>
      </p:grpSp>
      <p:grpSp>
        <p:nvGrpSpPr>
          <p:cNvPr id="2" name="考试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8" y="3685"/>
              <a:ext cx="7429" cy="4118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kǎo shì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考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试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exam</a:t>
              </a: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23" name="还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hái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还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rather</a:t>
              </a:r>
            </a:p>
          </p:txBody>
        </p:sp>
      </p:grpSp>
      <p:grpSp>
        <p:nvGrpSpPr>
          <p:cNvPr id="6" name="件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jiàn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件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piece</a:t>
              </a:r>
            </a:p>
          </p:txBody>
        </p:sp>
      </p:grpSp>
      <p:grpSp>
        <p:nvGrpSpPr>
          <p:cNvPr id="21" name="吧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ba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吧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part</a:t>
              </a:r>
            </a:p>
          </p:txBody>
        </p:sp>
      </p:grpSp>
      <p:grpSp>
        <p:nvGrpSpPr>
          <p:cNvPr id="37" name="鱼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5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yú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鱼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fish</a:t>
              </a:r>
            </a:p>
          </p:txBody>
        </p:sp>
      </p:grpSp>
      <p:grpSp>
        <p:nvGrpSpPr>
          <p:cNvPr id="61" name="就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5184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jiù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就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used to indicated a conclusion or resolution</a:t>
              </a:r>
            </a:p>
          </p:txBody>
        </p:sp>
      </p:grpSp>
      <p:grpSp>
        <p:nvGrpSpPr>
          <p:cNvPr id="67" name="准备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zhǔn bèi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准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备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to plan</a:t>
              </a:r>
            </a:p>
          </p:txBody>
        </p:sp>
      </p:grpSp>
      <p:grpSp>
        <p:nvGrpSpPr>
          <p:cNvPr id="27" name="外面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wài miàn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外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面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outside</a:t>
              </a: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37945" y="702310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643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外面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567180" y="874395"/>
            <a:ext cx="263969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wài miàn </a:t>
            </a: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488430" y="3632200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件</a:t>
              </a: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6442075" y="436816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jiàn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就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395335" y="901065"/>
            <a:ext cx="21437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jiù 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准备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779645" y="863600"/>
            <a:ext cx="26797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zhǔn bèi 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29337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鱼</a:t>
              </a: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69215" y="4429125"/>
            <a:ext cx="27546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yú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38074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吧</a:t>
              </a: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230880" y="4364355"/>
            <a:ext cx="25120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ba</a:t>
            </a: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9448165" y="3628390"/>
            <a:ext cx="2366645" cy="3194050"/>
            <a:chOff x="4630" y="1909"/>
            <a:chExt cx="3727" cy="5030"/>
          </a:xfrm>
        </p:grpSpPr>
        <p:grpSp>
          <p:nvGrpSpPr>
            <p:cNvPr id="22" name="组合 2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2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0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还</a:t>
              </a:r>
            </a:p>
          </p:txBody>
        </p:sp>
      </p:grpSp>
      <p:sp>
        <p:nvSpPr>
          <p:cNvPr id="31" name="文本框 7"/>
          <p:cNvSpPr txBox="1"/>
          <p:nvPr/>
        </p:nvSpPr>
        <p:spPr>
          <a:xfrm>
            <a:off x="9401810" y="436435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hái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8038812"/>
      </p:ext>
    </p:ext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37" grpId="0"/>
      <p:bldP spid="21" grpId="0"/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可以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567180" y="874395"/>
            <a:ext cx="263969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kě yǐ </a:t>
            </a: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488430" y="3632200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对</a:t>
              </a: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6442075" y="436816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duì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考试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395335" y="901065"/>
            <a:ext cx="21437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kǎo shì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不错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779645" y="863600"/>
            <a:ext cx="26797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bú cuò 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29337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意思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69215" y="4429125"/>
            <a:ext cx="27546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yì sī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38074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咖啡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230880" y="4364355"/>
            <a:ext cx="25120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kā fēi</a:t>
            </a: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9448165" y="3628390"/>
            <a:ext cx="2366645" cy="3194050"/>
            <a:chOff x="4630" y="1909"/>
            <a:chExt cx="3727" cy="5030"/>
          </a:xfrm>
        </p:grpSpPr>
        <p:grpSp>
          <p:nvGrpSpPr>
            <p:cNvPr id="22" name="组合 2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2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0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以后</a:t>
              </a:r>
            </a:p>
          </p:txBody>
        </p:sp>
      </p:grpSp>
      <p:sp>
        <p:nvSpPr>
          <p:cNvPr id="31" name="文本框 7"/>
          <p:cNvSpPr txBox="1"/>
          <p:nvPr/>
        </p:nvSpPr>
        <p:spPr>
          <a:xfrm>
            <a:off x="9401810" y="436435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yǐ hòu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6871286"/>
      </p:ext>
    </p:ext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37" grpId="0"/>
      <p:bldP spid="21" grpId="0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准备</a:t>
              </a: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准备米饭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准备学习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准备去跑步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89455"/>
            <a:ext cx="938085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水果都准备好了吗？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81325"/>
            <a:ext cx="88506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你准备做什么呢？</a:t>
            </a: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不错</a:t>
              </a: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894842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还不错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很不错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衣服不错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022215"/>
            <a:ext cx="709104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今天天气还不错。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6014085"/>
            <a:ext cx="72675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这个饭馆还不错。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939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意思</a:t>
              </a: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汉字的意思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我的意思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什么意思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89455"/>
            <a:ext cx="938085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你知道这个汉字的意思吗？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81325"/>
            <a:ext cx="88506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我的意思是不想去外面吃饭了。</a:t>
            </a: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对</a:t>
              </a: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845058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对身体好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对身体很好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022215"/>
            <a:ext cx="709104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多运动对身体很好。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6014085"/>
            <a:ext cx="72675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喝牛奶对身体很好。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9510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343150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以后</a:t>
              </a: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179006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179260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179260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183197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下课以后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回家以后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二十岁以后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475865" y="278193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278447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278447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2823845"/>
            <a:ext cx="938085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下课以后我们一起去打球吧。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475865" y="377380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377126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377634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3815715"/>
            <a:ext cx="88506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两点以后我有考试。</a:t>
            </a: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2454275" y="480949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454275" y="4806950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454275" y="4812030"/>
            <a:ext cx="852170" cy="889000"/>
            <a:chOff x="584" y="3246"/>
            <a:chExt cx="1342" cy="1400"/>
          </a:xfrm>
        </p:grpSpPr>
        <p:sp>
          <p:nvSpPr>
            <p:cNvPr id="30" name="椭圆 2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32" name="图片 31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3" name="文本框 7"/>
          <p:cNvSpPr txBox="1"/>
          <p:nvPr/>
        </p:nvSpPr>
        <p:spPr>
          <a:xfrm>
            <a:off x="3219450" y="4851400"/>
            <a:ext cx="88506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以后我少喝一点儿咖啡。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090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5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4453890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445325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524510" y="1692910"/>
            <a:ext cx="481965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就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+ 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动词（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V.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）</a:t>
            </a: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：副词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“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就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”</a:t>
            </a: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4213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1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The Adverb“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就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”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82270" y="2794635"/>
          <a:ext cx="10759440" cy="3804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9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For example</a:t>
                      </a: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3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晚上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就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做你爱吃的鱼吧。</a:t>
                      </a: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太晚了，今天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就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下班吧。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这儿的咖啡不错，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就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喝咖啡吧。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0005700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98438 -0.00324074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00" y="-1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207793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2</a:t>
                  </a: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207793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207793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5</a:t>
                  </a: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671266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92468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74465" y="1834515"/>
            <a:ext cx="7650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明天天气不太好，不能去踢足球了，怎么办呢？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974465" y="2575560"/>
            <a:ext cx="231775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就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后天</a:t>
            </a:r>
            <a:r>
              <a:rPr lang="zh-CN" altLang="en-US" sz="2800" b="1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去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吧。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974465" y="4496435"/>
            <a:ext cx="72948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明天是大卫的生日，我们怎么给他过生日呢？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978910" y="5296535"/>
            <a:ext cx="551815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他最爱吃鱼，我们</a:t>
            </a:r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就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请他</a:t>
            </a:r>
            <a:r>
              <a:rPr lang="zh-CN" altLang="en-US" sz="2800" b="1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吃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鱼吧。</a:t>
            </a:r>
          </a:p>
        </p:txBody>
      </p:sp>
      <p:sp>
        <p:nvSpPr>
          <p:cNvPr id="2" name="!!1"/>
          <p:cNvSpPr/>
          <p:nvPr/>
        </p:nvSpPr>
        <p:spPr>
          <a:xfrm>
            <a:off x="686435" y="1459230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1"/>
          <p:cNvSpPr/>
          <p:nvPr/>
        </p:nvSpPr>
        <p:spPr>
          <a:xfrm>
            <a:off x="686435" y="4106545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224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3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4453890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445325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524510" y="1692910"/>
            <a:ext cx="481965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还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+ 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形容词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82270" y="2794635"/>
          <a:ext cx="10759440" cy="3808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9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For example</a:t>
                      </a: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3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A:你最近过得怎么样？ B</a:t>
                      </a:r>
                      <a:r>
                        <a:rPr lang="en-US" altLang="zh-CN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:</a:t>
                      </a:r>
                      <a:r>
                        <a:rPr lang="zh-CN" altLang="en-US" sz="3200" b="1" dirty="0">
                          <a:solidFill>
                            <a:srgbClr val="C0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还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行。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A:你身体怎么样？      B</a:t>
                      </a:r>
                      <a:r>
                        <a:rPr lang="en-US" altLang="zh-CN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:</a:t>
                      </a:r>
                      <a:r>
                        <a:rPr lang="zh-CN" altLang="en-US" sz="3200" b="1" dirty="0">
                          <a:solidFill>
                            <a:srgbClr val="C0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还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好。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A:昨天的考试怎么样？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B:我觉得听和说</a:t>
                      </a:r>
                      <a:r>
                        <a:rPr lang="zh-CN" altLang="en-US" sz="3200" b="1" dirty="0">
                          <a:solidFill>
                            <a:srgbClr val="C0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还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可以，读和写不好。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：语气副词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“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还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”(1)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7490" y="702310"/>
            <a:ext cx="51606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2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The Modal Adverb“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还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”(1)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93028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98438 -0.00324074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00" y="-1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92468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74465" y="1834515"/>
            <a:ext cx="65836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大卫，你休息两天了，现在身体怎么样？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974465" y="2575560"/>
            <a:ext cx="125031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还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好。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974465" y="4496435"/>
            <a:ext cx="484505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今天</a:t>
            </a:r>
            <a:r>
              <a:rPr lang="en-US" altLang="zh-CN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23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度，你们觉得热不热？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978910" y="5296535"/>
            <a:ext cx="160591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还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可以。</a:t>
            </a:r>
          </a:p>
        </p:txBody>
      </p:sp>
      <p:sp>
        <p:nvSpPr>
          <p:cNvPr id="2" name="!!1"/>
          <p:cNvSpPr/>
          <p:nvPr/>
        </p:nvSpPr>
        <p:spPr>
          <a:xfrm>
            <a:off x="686435" y="1459230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1"/>
          <p:cNvSpPr/>
          <p:nvPr/>
        </p:nvSpPr>
        <p:spPr>
          <a:xfrm>
            <a:off x="686435" y="4106545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651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3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7066915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7066280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524510" y="1692910"/>
            <a:ext cx="662114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有点儿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+ 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形容词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(adj.) / 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动词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(v.)</a:t>
            </a: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82270" y="2794635"/>
          <a:ext cx="10759440" cy="3804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9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For example</a:t>
                      </a: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3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今天天气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有点儿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热。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你开车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有点儿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快。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这件衣服颜色不错，就是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有点儿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小。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文本框 7"/>
          <p:cNvSpPr txBox="1"/>
          <p:nvPr/>
        </p:nvSpPr>
        <p:spPr>
          <a:xfrm>
            <a:off x="171450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：程度副词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“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有点儿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”</a:t>
            </a:r>
          </a:p>
        </p:txBody>
      </p:sp>
      <p:sp>
        <p:nvSpPr>
          <p:cNvPr id="5" name="文本框 7"/>
          <p:cNvSpPr txBox="1"/>
          <p:nvPr/>
        </p:nvSpPr>
        <p:spPr>
          <a:xfrm>
            <a:off x="237490" y="702310"/>
            <a:ext cx="581723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3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The Adverbial Modifier“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有点儿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39724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06615 -0.00157407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00" y="-1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92468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74465" y="1834515"/>
            <a:ext cx="30276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今天天气怎么样？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974465" y="2575560"/>
            <a:ext cx="196278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有点儿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热。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974465" y="4496435"/>
            <a:ext cx="65836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我们已经学习四个小时了，你们累不累？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978910" y="5296535"/>
            <a:ext cx="231838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有点儿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累了。</a:t>
            </a:r>
          </a:p>
        </p:txBody>
      </p:sp>
      <p:sp>
        <p:nvSpPr>
          <p:cNvPr id="2" name="!!1"/>
          <p:cNvSpPr/>
          <p:nvPr/>
        </p:nvSpPr>
        <p:spPr>
          <a:xfrm>
            <a:off x="686435" y="1459230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1"/>
          <p:cNvSpPr/>
          <p:nvPr/>
        </p:nvSpPr>
        <p:spPr>
          <a:xfrm>
            <a:off x="686435" y="4106545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043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3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61937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：在家里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180403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At home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2433003" y="385185"/>
            <a:ext cx="7905750" cy="2512695"/>
            <a:chOff x="-1496243" y="303082"/>
            <a:chExt cx="7905750" cy="251269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243" y="1062542"/>
              <a:ext cx="7327265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男的想去哪儿吃饭？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女的想在哪儿吃饭？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晚上他们准备吃什么？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385820" y="23368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1250" y="3139440"/>
            <a:ext cx="7379335" cy="3342640"/>
          </a:xfrm>
          <a:prstGeom prst="rect">
            <a:avLst/>
          </a:prstGeom>
        </p:spPr>
      </p:pic>
      <p:pic>
        <p:nvPicPr>
          <p:cNvPr id="3" name="05-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62670" y="3000375"/>
            <a:ext cx="1286510" cy="12865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1225942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56860" y="1750060"/>
            <a:ext cx="6352540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A：晚上我们去饭馆吃饭，怎么样？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B：我不想去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外面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吃，我想在家吃。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A：那你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准备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做什么呢？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就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做你爱吃的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鱼吧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。</a:t>
            </a:r>
            <a:endParaRPr lang="zh-CN" altLang="en-US" sz="28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17811" y="1790065"/>
            <a:ext cx="657418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ǎn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wǒ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men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qù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fàn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guǎn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chī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fàn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，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zěn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me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yàng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？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975985" y="2682240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ǒ b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ù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xiǎng qù wài miàn chī ，wǒ xiǎng zài jiā chī 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975985" y="3521710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à nǐ zhǔn bèi zuò sh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én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me n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？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975985" y="4402455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iù zuò nǐ ài chī de yú ba 。</a:t>
            </a:r>
          </a:p>
        </p:txBody>
      </p:sp>
      <p:sp>
        <p:nvSpPr>
          <p:cNvPr id="21" name="文本框 7"/>
          <p:cNvSpPr txBox="1"/>
          <p:nvPr/>
        </p:nvSpPr>
        <p:spPr>
          <a:xfrm>
            <a:off x="165735" y="213995"/>
            <a:ext cx="261937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：在家里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180022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At home</a:t>
            </a:r>
            <a:endParaRPr lang="en-US" altLang="zh-CN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2" name="图片 1" descr="f8e464ecb73a0ba04fc3a9fe141cf6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322580" y="1945640"/>
            <a:ext cx="4719955" cy="3147060"/>
          </a:xfrm>
          <a:prstGeom prst="rect">
            <a:avLst/>
          </a:prstGeom>
          <a:blipFill dpi="0" rotWithShape="1">
            <a:blip r:embed="rId6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849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61937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：在商店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170561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2  In store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2433003" y="385185"/>
            <a:ext cx="7905750" cy="2512695"/>
            <a:chOff x="-1496243" y="303082"/>
            <a:chExt cx="7905750" cy="251269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243" y="1062542"/>
              <a:ext cx="7327265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他们在哪儿说话？他们想买什么？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en-US" altLang="zh-CN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B</a:t>
              </a: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觉得第一件衣服怎么样？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第二件衣服怎么样？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385820" y="23368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3320" y="3034030"/>
            <a:ext cx="7324725" cy="3274695"/>
          </a:xfrm>
          <a:prstGeom prst="rect">
            <a:avLst/>
          </a:prstGeom>
        </p:spPr>
      </p:pic>
      <p:pic>
        <p:nvPicPr>
          <p:cNvPr id="3" name="05-2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10930" y="3034030"/>
            <a:ext cx="1177290" cy="11772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3084259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56860" y="1932940"/>
            <a:ext cx="6352540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A：帮我看一下这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件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衣服怎么样。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B：颜色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还可以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，就是有点儿大。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A：这件小的怎么样？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B：这件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不错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，就买这件吧。</a:t>
            </a:r>
            <a:endParaRPr lang="zh-CN" altLang="en-US" sz="28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07405" y="1972945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āng wǒ kàn y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í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xià zhè jiàn yī f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u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zěn me yàng 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907405" y="2859405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án sè hái kě yǐ ，jiù shì yǒu diǎn ér dà 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907405" y="3716020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hè jiàn xiǎo de zěn me yàng 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907405" y="4549140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hè jiàn bú cuò ，jiù mǎi zhè jiàn ba 。</a:t>
            </a: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261937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：在商店</a:t>
            </a:r>
          </a:p>
        </p:txBody>
      </p:sp>
      <p:sp>
        <p:nvSpPr>
          <p:cNvPr id="10" name="文本框 7"/>
          <p:cNvSpPr txBox="1"/>
          <p:nvPr/>
        </p:nvSpPr>
        <p:spPr>
          <a:xfrm>
            <a:off x="237490" y="702310"/>
            <a:ext cx="170561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2  In store</a:t>
            </a:r>
          </a:p>
        </p:txBody>
      </p:sp>
      <p:pic>
        <p:nvPicPr>
          <p:cNvPr id="11" name="图片 10" descr="c1173a9dff739c23121d9be1948fe90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37490" y="2166620"/>
            <a:ext cx="4566920" cy="2909570"/>
          </a:xfrm>
          <a:prstGeom prst="rect">
            <a:avLst/>
          </a:prstGeom>
          <a:blipFill dpi="0" rotWithShape="1">
            <a:blip r:embed="rId6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2052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6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2433003" y="385185"/>
            <a:ext cx="7905750" cy="2512695"/>
            <a:chOff x="-1496243" y="303082"/>
            <a:chExt cx="7905750" cy="251269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243" y="1062542"/>
              <a:ext cx="7327265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男的今天想去做什么？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女的想不想去打球？为什么？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女的在想什么呢？女的昨天的考试怎么样？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385820" y="23368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261937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：在教室</a:t>
            </a:r>
          </a:p>
        </p:txBody>
      </p:sp>
      <p:sp>
        <p:nvSpPr>
          <p:cNvPr id="4" name="文本框 7"/>
          <p:cNvSpPr txBox="1"/>
          <p:nvPr/>
        </p:nvSpPr>
        <p:spPr>
          <a:xfrm>
            <a:off x="237490" y="702310"/>
            <a:ext cx="26771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3  In the classroom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3320" y="3072130"/>
            <a:ext cx="7327265" cy="3362960"/>
          </a:xfrm>
          <a:prstGeom prst="rect">
            <a:avLst/>
          </a:prstGeom>
        </p:spPr>
      </p:pic>
      <p:pic>
        <p:nvPicPr>
          <p:cNvPr id="5" name="05-3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10930" y="3032125"/>
            <a:ext cx="1254125" cy="12541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8002538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背景" hidden="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86400" y="-33020"/>
            <a:ext cx="17678400" cy="6924040"/>
          </a:xfrm>
          <a:prstGeom prst="rect">
            <a:avLst/>
          </a:prstGeom>
        </p:spPr>
      </p:pic>
      <p:grpSp>
        <p:nvGrpSpPr>
          <p:cNvPr id="7" name="组合 图形"/>
          <p:cNvGrpSpPr/>
          <p:nvPr/>
        </p:nvGrpSpPr>
        <p:grpSpPr>
          <a:xfrm>
            <a:off x="4010025" y="2340610"/>
            <a:ext cx="8132445" cy="1990725"/>
            <a:chOff x="5760191" y="2510702"/>
            <a:chExt cx="1266514" cy="1644789"/>
          </a:xfrm>
        </p:grpSpPr>
        <p:sp>
          <p:nvSpPr>
            <p:cNvPr id="67" name="PPT变形记绘画"/>
            <p:cNvSpPr/>
            <p:nvPr/>
          </p:nvSpPr>
          <p:spPr>
            <a:xfrm>
              <a:off x="5760191" y="2510702"/>
              <a:ext cx="1266514" cy="164478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5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69" name="PPT变形记绘画"/>
            <p:cNvSpPr/>
            <p:nvPr/>
          </p:nvSpPr>
          <p:spPr>
            <a:xfrm>
              <a:off x="5779574" y="2594122"/>
              <a:ext cx="1230913" cy="1478999"/>
            </a:xfrm>
            <a:prstGeom prst="rect">
              <a:avLst/>
            </a:prstGeom>
            <a:solidFill>
              <a:srgbClr val="207793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dì wǔ kè      Jiù mǎi zhè jiàn ba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第五课</a:t>
              </a: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 </a:t>
              </a: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就买这件吧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                               Lesson 5                        Take this one.</a:t>
              </a:r>
            </a:p>
          </p:txBody>
        </p:sp>
      </p:grpSp>
      <p:sp>
        <p:nvSpPr>
          <p:cNvPr id="71" name="12"/>
          <p:cNvSpPr/>
          <p:nvPr/>
        </p:nvSpPr>
        <p:spPr>
          <a:xfrm flipV="1">
            <a:off x="-22299588" y="-1698403"/>
            <a:ext cx="36035499" cy="13029483"/>
          </a:xfrm>
          <a:custGeom>
            <a:avLst/>
            <a:gdLst>
              <a:gd name="connsiteX0" fmla="*/ 35003111 w 36035499"/>
              <a:gd name="connsiteY0" fmla="*/ 0 h 13029483"/>
              <a:gd name="connsiteX1" fmla="*/ 36035499 w 36035499"/>
              <a:gd name="connsiteY1" fmla="*/ 4955458 h 13029483"/>
              <a:gd name="connsiteX2" fmla="*/ 34088711 w 36035499"/>
              <a:gd name="connsiteY2" fmla="*/ 5073445 h 13029483"/>
              <a:gd name="connsiteX3" fmla="*/ 32790853 w 36035499"/>
              <a:gd name="connsiteY3" fmla="*/ 6076335 h 13029483"/>
              <a:gd name="connsiteX4" fmla="*/ 30755576 w 36035499"/>
              <a:gd name="connsiteY4" fmla="*/ 5928851 h 13029483"/>
              <a:gd name="connsiteX5" fmla="*/ 29310234 w 36035499"/>
              <a:gd name="connsiteY5" fmla="*/ 6843251 h 13029483"/>
              <a:gd name="connsiteX6" fmla="*/ 27864892 w 36035499"/>
              <a:gd name="connsiteY6" fmla="*/ 6548284 h 13029483"/>
              <a:gd name="connsiteX7" fmla="*/ 26390053 w 36035499"/>
              <a:gd name="connsiteY7" fmla="*/ 7462684 h 13029483"/>
              <a:gd name="connsiteX8" fmla="*/ 24679240 w 36035499"/>
              <a:gd name="connsiteY8" fmla="*/ 7197213 h 13029483"/>
              <a:gd name="connsiteX9" fmla="*/ 23174905 w 36035499"/>
              <a:gd name="connsiteY9" fmla="*/ 8052619 h 13029483"/>
              <a:gd name="connsiteX10" fmla="*/ 21139627 w 36035499"/>
              <a:gd name="connsiteY10" fmla="*/ 7905135 h 13029483"/>
              <a:gd name="connsiteX11" fmla="*/ 19900763 w 36035499"/>
              <a:gd name="connsiteY11" fmla="*/ 8790038 h 13029483"/>
              <a:gd name="connsiteX12" fmla="*/ 18582908 w 36035499"/>
              <a:gd name="connsiteY12" fmla="*/ 8863122 h 13029483"/>
              <a:gd name="connsiteX13" fmla="*/ 18544515 w 36035499"/>
              <a:gd name="connsiteY13" fmla="*/ 8791169 h 13029483"/>
              <a:gd name="connsiteX14" fmla="*/ 18058248 w 36035499"/>
              <a:gd name="connsiteY14" fmla="*/ 8770454 h 13029483"/>
              <a:gd name="connsiteX15" fmla="*/ 16636181 w 36035499"/>
              <a:gd name="connsiteY15" fmla="*/ 8910794 h 13029483"/>
              <a:gd name="connsiteX16" fmla="*/ 15338323 w 36035499"/>
              <a:gd name="connsiteY16" fmla="*/ 9913684 h 13029483"/>
              <a:gd name="connsiteX17" fmla="*/ 13303046 w 36035499"/>
              <a:gd name="connsiteY17" fmla="*/ 9766200 h 13029483"/>
              <a:gd name="connsiteX18" fmla="*/ 11857703 w 36035499"/>
              <a:gd name="connsiteY18" fmla="*/ 10680600 h 13029483"/>
              <a:gd name="connsiteX19" fmla="*/ 10412362 w 36035499"/>
              <a:gd name="connsiteY19" fmla="*/ 10385633 h 13029483"/>
              <a:gd name="connsiteX20" fmla="*/ 8937523 w 36035499"/>
              <a:gd name="connsiteY20" fmla="*/ 11300033 h 13029483"/>
              <a:gd name="connsiteX21" fmla="*/ 7226710 w 36035499"/>
              <a:gd name="connsiteY21" fmla="*/ 11034562 h 13029483"/>
              <a:gd name="connsiteX22" fmla="*/ 5722375 w 36035499"/>
              <a:gd name="connsiteY22" fmla="*/ 11889968 h 13029483"/>
              <a:gd name="connsiteX23" fmla="*/ 3687096 w 36035499"/>
              <a:gd name="connsiteY23" fmla="*/ 11742484 h 13029483"/>
              <a:gd name="connsiteX24" fmla="*/ 2448232 w 36035499"/>
              <a:gd name="connsiteY24" fmla="*/ 12627387 h 13029483"/>
              <a:gd name="connsiteX25" fmla="*/ 1091380 w 36035499"/>
              <a:gd name="connsiteY25" fmla="*/ 12627387 h 13029483"/>
              <a:gd name="connsiteX26" fmla="*/ 0 w 36035499"/>
              <a:gd name="connsiteY26" fmla="*/ 7671929 h 13029483"/>
              <a:gd name="connsiteX27" fmla="*/ 17457615 w 36035499"/>
              <a:gd name="connsiteY27" fmla="*/ 3857661 h 13029483"/>
              <a:gd name="connsiteX28" fmla="*/ 17452531 w 36035499"/>
              <a:gd name="connsiteY28" fmla="*/ 3834580 h 13029483"/>
              <a:gd name="connsiteX0-1" fmla="*/ 35003111 w 36035499"/>
              <a:gd name="connsiteY0-2" fmla="*/ 0 h 13029483"/>
              <a:gd name="connsiteX1-3" fmla="*/ 36035499 w 36035499"/>
              <a:gd name="connsiteY1-4" fmla="*/ 4955458 h 13029483"/>
              <a:gd name="connsiteX2-5" fmla="*/ 34088711 w 36035499"/>
              <a:gd name="connsiteY2-6" fmla="*/ 5073445 h 13029483"/>
              <a:gd name="connsiteX3-7" fmla="*/ 32790853 w 36035499"/>
              <a:gd name="connsiteY3-8" fmla="*/ 6076335 h 13029483"/>
              <a:gd name="connsiteX4-9" fmla="*/ 30755576 w 36035499"/>
              <a:gd name="connsiteY4-10" fmla="*/ 5928851 h 13029483"/>
              <a:gd name="connsiteX5-11" fmla="*/ 29310234 w 36035499"/>
              <a:gd name="connsiteY5-12" fmla="*/ 6843251 h 13029483"/>
              <a:gd name="connsiteX6-13" fmla="*/ 27864892 w 36035499"/>
              <a:gd name="connsiteY6-14" fmla="*/ 6548284 h 13029483"/>
              <a:gd name="connsiteX7-15" fmla="*/ 26390053 w 36035499"/>
              <a:gd name="connsiteY7-16" fmla="*/ 7462684 h 13029483"/>
              <a:gd name="connsiteX8-17" fmla="*/ 24679240 w 36035499"/>
              <a:gd name="connsiteY8-18" fmla="*/ 7197213 h 13029483"/>
              <a:gd name="connsiteX9-19" fmla="*/ 23174905 w 36035499"/>
              <a:gd name="connsiteY9-20" fmla="*/ 8052619 h 13029483"/>
              <a:gd name="connsiteX10-21" fmla="*/ 21139627 w 36035499"/>
              <a:gd name="connsiteY10-22" fmla="*/ 7905135 h 13029483"/>
              <a:gd name="connsiteX11-23" fmla="*/ 19900763 w 36035499"/>
              <a:gd name="connsiteY11-24" fmla="*/ 8790038 h 13029483"/>
              <a:gd name="connsiteX12-25" fmla="*/ 18582908 w 36035499"/>
              <a:gd name="connsiteY12-26" fmla="*/ 8863122 h 13029483"/>
              <a:gd name="connsiteX13-27" fmla="*/ 18544515 w 36035499"/>
              <a:gd name="connsiteY13-28" fmla="*/ 8791169 h 13029483"/>
              <a:gd name="connsiteX14-29" fmla="*/ 18058248 w 36035499"/>
              <a:gd name="connsiteY14-30" fmla="*/ 8770454 h 13029483"/>
              <a:gd name="connsiteX15-31" fmla="*/ 16636181 w 36035499"/>
              <a:gd name="connsiteY15-32" fmla="*/ 8910794 h 13029483"/>
              <a:gd name="connsiteX16-33" fmla="*/ 15338323 w 36035499"/>
              <a:gd name="connsiteY16-34" fmla="*/ 9913684 h 13029483"/>
              <a:gd name="connsiteX17-35" fmla="*/ 13303046 w 36035499"/>
              <a:gd name="connsiteY17-36" fmla="*/ 9766200 h 13029483"/>
              <a:gd name="connsiteX18-37" fmla="*/ 11857703 w 36035499"/>
              <a:gd name="connsiteY18-38" fmla="*/ 10680600 h 13029483"/>
              <a:gd name="connsiteX19-39" fmla="*/ 10412362 w 36035499"/>
              <a:gd name="connsiteY19-40" fmla="*/ 10385633 h 13029483"/>
              <a:gd name="connsiteX20-41" fmla="*/ 8937523 w 36035499"/>
              <a:gd name="connsiteY20-42" fmla="*/ 11300033 h 13029483"/>
              <a:gd name="connsiteX21-43" fmla="*/ 7226710 w 36035499"/>
              <a:gd name="connsiteY21-44" fmla="*/ 11034562 h 13029483"/>
              <a:gd name="connsiteX22-45" fmla="*/ 5722375 w 36035499"/>
              <a:gd name="connsiteY22-46" fmla="*/ 11889968 h 13029483"/>
              <a:gd name="connsiteX23-47" fmla="*/ 3687096 w 36035499"/>
              <a:gd name="connsiteY23-48" fmla="*/ 11742484 h 13029483"/>
              <a:gd name="connsiteX24-49" fmla="*/ 2448232 w 36035499"/>
              <a:gd name="connsiteY24-50" fmla="*/ 12627387 h 13029483"/>
              <a:gd name="connsiteX25-51" fmla="*/ 1091380 w 36035499"/>
              <a:gd name="connsiteY25-52" fmla="*/ 12627387 h 13029483"/>
              <a:gd name="connsiteX26-53" fmla="*/ 0 w 36035499"/>
              <a:gd name="connsiteY26-54" fmla="*/ 7671929 h 13029483"/>
              <a:gd name="connsiteX27-55" fmla="*/ 17457615 w 36035499"/>
              <a:gd name="connsiteY27-56" fmla="*/ 3857661 h 13029483"/>
              <a:gd name="connsiteX28-57" fmla="*/ 17452531 w 36035499"/>
              <a:gd name="connsiteY28-58" fmla="*/ 3834580 h 13029483"/>
              <a:gd name="connsiteX29" fmla="*/ 35003111 w 36035499"/>
              <a:gd name="connsiteY29" fmla="*/ 0 h 13029483"/>
              <a:gd name="connsiteX0-59" fmla="*/ 35003111 w 36035499"/>
              <a:gd name="connsiteY0-60" fmla="*/ 0 h 13029483"/>
              <a:gd name="connsiteX1-61" fmla="*/ 36035499 w 36035499"/>
              <a:gd name="connsiteY1-62" fmla="*/ 4955458 h 13029483"/>
              <a:gd name="connsiteX2-63" fmla="*/ 34088711 w 36035499"/>
              <a:gd name="connsiteY2-64" fmla="*/ 5073445 h 13029483"/>
              <a:gd name="connsiteX3-65" fmla="*/ 32790853 w 36035499"/>
              <a:gd name="connsiteY3-66" fmla="*/ 6076335 h 13029483"/>
              <a:gd name="connsiteX4-67" fmla="*/ 30755576 w 36035499"/>
              <a:gd name="connsiteY4-68" fmla="*/ 5928851 h 13029483"/>
              <a:gd name="connsiteX5-69" fmla="*/ 29310234 w 36035499"/>
              <a:gd name="connsiteY5-70" fmla="*/ 6843251 h 13029483"/>
              <a:gd name="connsiteX6-71" fmla="*/ 27864892 w 36035499"/>
              <a:gd name="connsiteY6-72" fmla="*/ 6548284 h 13029483"/>
              <a:gd name="connsiteX7-73" fmla="*/ 26390053 w 36035499"/>
              <a:gd name="connsiteY7-74" fmla="*/ 7462684 h 13029483"/>
              <a:gd name="connsiteX8-75" fmla="*/ 24679240 w 36035499"/>
              <a:gd name="connsiteY8-76" fmla="*/ 7197213 h 13029483"/>
              <a:gd name="connsiteX9-77" fmla="*/ 23174905 w 36035499"/>
              <a:gd name="connsiteY9-78" fmla="*/ 8052619 h 13029483"/>
              <a:gd name="connsiteX10-79" fmla="*/ 21139627 w 36035499"/>
              <a:gd name="connsiteY10-80" fmla="*/ 7905135 h 13029483"/>
              <a:gd name="connsiteX11-81" fmla="*/ 19900763 w 36035499"/>
              <a:gd name="connsiteY11-82" fmla="*/ 8790038 h 13029483"/>
              <a:gd name="connsiteX12-83" fmla="*/ 18582908 w 36035499"/>
              <a:gd name="connsiteY12-84" fmla="*/ 8863122 h 13029483"/>
              <a:gd name="connsiteX13-85" fmla="*/ 18058248 w 36035499"/>
              <a:gd name="connsiteY13-86" fmla="*/ 8770454 h 13029483"/>
              <a:gd name="connsiteX14-87" fmla="*/ 16636181 w 36035499"/>
              <a:gd name="connsiteY14-88" fmla="*/ 8910794 h 13029483"/>
              <a:gd name="connsiteX15-89" fmla="*/ 15338323 w 36035499"/>
              <a:gd name="connsiteY15-90" fmla="*/ 9913684 h 13029483"/>
              <a:gd name="connsiteX16-91" fmla="*/ 13303046 w 36035499"/>
              <a:gd name="connsiteY16-92" fmla="*/ 9766200 h 13029483"/>
              <a:gd name="connsiteX17-93" fmla="*/ 11857703 w 36035499"/>
              <a:gd name="connsiteY17-94" fmla="*/ 10680600 h 13029483"/>
              <a:gd name="connsiteX18-95" fmla="*/ 10412362 w 36035499"/>
              <a:gd name="connsiteY18-96" fmla="*/ 10385633 h 13029483"/>
              <a:gd name="connsiteX19-97" fmla="*/ 8937523 w 36035499"/>
              <a:gd name="connsiteY19-98" fmla="*/ 11300033 h 13029483"/>
              <a:gd name="connsiteX20-99" fmla="*/ 7226710 w 36035499"/>
              <a:gd name="connsiteY20-100" fmla="*/ 11034562 h 13029483"/>
              <a:gd name="connsiteX21-101" fmla="*/ 5722375 w 36035499"/>
              <a:gd name="connsiteY21-102" fmla="*/ 11889968 h 13029483"/>
              <a:gd name="connsiteX22-103" fmla="*/ 3687096 w 36035499"/>
              <a:gd name="connsiteY22-104" fmla="*/ 11742484 h 13029483"/>
              <a:gd name="connsiteX23-105" fmla="*/ 2448232 w 36035499"/>
              <a:gd name="connsiteY23-106" fmla="*/ 12627387 h 13029483"/>
              <a:gd name="connsiteX24-107" fmla="*/ 1091380 w 36035499"/>
              <a:gd name="connsiteY24-108" fmla="*/ 12627387 h 13029483"/>
              <a:gd name="connsiteX25-109" fmla="*/ 0 w 36035499"/>
              <a:gd name="connsiteY25-110" fmla="*/ 7671929 h 13029483"/>
              <a:gd name="connsiteX26-111" fmla="*/ 17457615 w 36035499"/>
              <a:gd name="connsiteY26-112" fmla="*/ 3857661 h 13029483"/>
              <a:gd name="connsiteX27-113" fmla="*/ 17452531 w 36035499"/>
              <a:gd name="connsiteY27-114" fmla="*/ 3834580 h 13029483"/>
              <a:gd name="connsiteX28-115" fmla="*/ 35003111 w 36035499"/>
              <a:gd name="connsiteY28-116" fmla="*/ 0 h 13029483"/>
              <a:gd name="connsiteX0-117" fmla="*/ 35003111 w 36035499"/>
              <a:gd name="connsiteY0-118" fmla="*/ 0 h 13029483"/>
              <a:gd name="connsiteX1-119" fmla="*/ 36035499 w 36035499"/>
              <a:gd name="connsiteY1-120" fmla="*/ 4955458 h 13029483"/>
              <a:gd name="connsiteX2-121" fmla="*/ 34088711 w 36035499"/>
              <a:gd name="connsiteY2-122" fmla="*/ 5073445 h 13029483"/>
              <a:gd name="connsiteX3-123" fmla="*/ 32790853 w 36035499"/>
              <a:gd name="connsiteY3-124" fmla="*/ 6076335 h 13029483"/>
              <a:gd name="connsiteX4-125" fmla="*/ 30755576 w 36035499"/>
              <a:gd name="connsiteY4-126" fmla="*/ 5928851 h 13029483"/>
              <a:gd name="connsiteX5-127" fmla="*/ 29310234 w 36035499"/>
              <a:gd name="connsiteY5-128" fmla="*/ 6843251 h 13029483"/>
              <a:gd name="connsiteX6-129" fmla="*/ 27864892 w 36035499"/>
              <a:gd name="connsiteY6-130" fmla="*/ 6548284 h 13029483"/>
              <a:gd name="connsiteX7-131" fmla="*/ 26390053 w 36035499"/>
              <a:gd name="connsiteY7-132" fmla="*/ 7462684 h 13029483"/>
              <a:gd name="connsiteX8-133" fmla="*/ 24679240 w 36035499"/>
              <a:gd name="connsiteY8-134" fmla="*/ 7197213 h 13029483"/>
              <a:gd name="connsiteX9-135" fmla="*/ 23174905 w 36035499"/>
              <a:gd name="connsiteY9-136" fmla="*/ 8052619 h 13029483"/>
              <a:gd name="connsiteX10-137" fmla="*/ 21139627 w 36035499"/>
              <a:gd name="connsiteY10-138" fmla="*/ 7905135 h 13029483"/>
              <a:gd name="connsiteX11-139" fmla="*/ 19900763 w 36035499"/>
              <a:gd name="connsiteY11-140" fmla="*/ 8790038 h 13029483"/>
              <a:gd name="connsiteX12-141" fmla="*/ 18058248 w 36035499"/>
              <a:gd name="connsiteY12-142" fmla="*/ 8770454 h 13029483"/>
              <a:gd name="connsiteX13-143" fmla="*/ 16636181 w 36035499"/>
              <a:gd name="connsiteY13-144" fmla="*/ 8910794 h 13029483"/>
              <a:gd name="connsiteX14-145" fmla="*/ 15338323 w 36035499"/>
              <a:gd name="connsiteY14-146" fmla="*/ 9913684 h 13029483"/>
              <a:gd name="connsiteX15-147" fmla="*/ 13303046 w 36035499"/>
              <a:gd name="connsiteY15-148" fmla="*/ 9766200 h 13029483"/>
              <a:gd name="connsiteX16-149" fmla="*/ 11857703 w 36035499"/>
              <a:gd name="connsiteY16-150" fmla="*/ 10680600 h 13029483"/>
              <a:gd name="connsiteX17-151" fmla="*/ 10412362 w 36035499"/>
              <a:gd name="connsiteY17-152" fmla="*/ 10385633 h 13029483"/>
              <a:gd name="connsiteX18-153" fmla="*/ 8937523 w 36035499"/>
              <a:gd name="connsiteY18-154" fmla="*/ 11300033 h 13029483"/>
              <a:gd name="connsiteX19-155" fmla="*/ 7226710 w 36035499"/>
              <a:gd name="connsiteY19-156" fmla="*/ 11034562 h 13029483"/>
              <a:gd name="connsiteX20-157" fmla="*/ 5722375 w 36035499"/>
              <a:gd name="connsiteY20-158" fmla="*/ 11889968 h 13029483"/>
              <a:gd name="connsiteX21-159" fmla="*/ 3687096 w 36035499"/>
              <a:gd name="connsiteY21-160" fmla="*/ 11742484 h 13029483"/>
              <a:gd name="connsiteX22-161" fmla="*/ 2448232 w 36035499"/>
              <a:gd name="connsiteY22-162" fmla="*/ 12627387 h 13029483"/>
              <a:gd name="connsiteX23-163" fmla="*/ 1091380 w 36035499"/>
              <a:gd name="connsiteY23-164" fmla="*/ 12627387 h 13029483"/>
              <a:gd name="connsiteX24-165" fmla="*/ 0 w 36035499"/>
              <a:gd name="connsiteY24-166" fmla="*/ 7671929 h 13029483"/>
              <a:gd name="connsiteX25-167" fmla="*/ 17457615 w 36035499"/>
              <a:gd name="connsiteY25-168" fmla="*/ 3857661 h 13029483"/>
              <a:gd name="connsiteX26-169" fmla="*/ 17452531 w 36035499"/>
              <a:gd name="connsiteY26-170" fmla="*/ 3834580 h 13029483"/>
              <a:gd name="connsiteX27-171" fmla="*/ 35003111 w 36035499"/>
              <a:gd name="connsiteY27-172" fmla="*/ 0 h 13029483"/>
              <a:gd name="connsiteX0-173" fmla="*/ 35003111 w 36035499"/>
              <a:gd name="connsiteY0-174" fmla="*/ 0 h 13029483"/>
              <a:gd name="connsiteX1-175" fmla="*/ 36035499 w 36035499"/>
              <a:gd name="connsiteY1-176" fmla="*/ 4955458 h 13029483"/>
              <a:gd name="connsiteX2-177" fmla="*/ 34088711 w 36035499"/>
              <a:gd name="connsiteY2-178" fmla="*/ 5073445 h 13029483"/>
              <a:gd name="connsiteX3-179" fmla="*/ 32790853 w 36035499"/>
              <a:gd name="connsiteY3-180" fmla="*/ 6076335 h 13029483"/>
              <a:gd name="connsiteX4-181" fmla="*/ 30755576 w 36035499"/>
              <a:gd name="connsiteY4-182" fmla="*/ 5928851 h 13029483"/>
              <a:gd name="connsiteX5-183" fmla="*/ 29310234 w 36035499"/>
              <a:gd name="connsiteY5-184" fmla="*/ 6843251 h 13029483"/>
              <a:gd name="connsiteX6-185" fmla="*/ 27864892 w 36035499"/>
              <a:gd name="connsiteY6-186" fmla="*/ 6548284 h 13029483"/>
              <a:gd name="connsiteX7-187" fmla="*/ 26390053 w 36035499"/>
              <a:gd name="connsiteY7-188" fmla="*/ 7462684 h 13029483"/>
              <a:gd name="connsiteX8-189" fmla="*/ 24679240 w 36035499"/>
              <a:gd name="connsiteY8-190" fmla="*/ 7197213 h 13029483"/>
              <a:gd name="connsiteX9-191" fmla="*/ 23174905 w 36035499"/>
              <a:gd name="connsiteY9-192" fmla="*/ 8052619 h 13029483"/>
              <a:gd name="connsiteX10-193" fmla="*/ 21139627 w 36035499"/>
              <a:gd name="connsiteY10-194" fmla="*/ 7905135 h 13029483"/>
              <a:gd name="connsiteX11-195" fmla="*/ 19900763 w 36035499"/>
              <a:gd name="connsiteY11-196" fmla="*/ 8790038 h 13029483"/>
              <a:gd name="connsiteX12-197" fmla="*/ 18058248 w 36035499"/>
              <a:gd name="connsiteY12-198" fmla="*/ 8770454 h 13029483"/>
              <a:gd name="connsiteX13-199" fmla="*/ 16636181 w 36035499"/>
              <a:gd name="connsiteY13-200" fmla="*/ 8910794 h 13029483"/>
              <a:gd name="connsiteX14-201" fmla="*/ 15338323 w 36035499"/>
              <a:gd name="connsiteY14-202" fmla="*/ 9913684 h 13029483"/>
              <a:gd name="connsiteX15-203" fmla="*/ 13303046 w 36035499"/>
              <a:gd name="connsiteY15-204" fmla="*/ 9766200 h 13029483"/>
              <a:gd name="connsiteX16-205" fmla="*/ 11857703 w 36035499"/>
              <a:gd name="connsiteY16-206" fmla="*/ 10680600 h 13029483"/>
              <a:gd name="connsiteX17-207" fmla="*/ 10412362 w 36035499"/>
              <a:gd name="connsiteY17-208" fmla="*/ 10385633 h 13029483"/>
              <a:gd name="connsiteX18-209" fmla="*/ 8937523 w 36035499"/>
              <a:gd name="connsiteY18-210" fmla="*/ 11300033 h 13029483"/>
              <a:gd name="connsiteX19-211" fmla="*/ 7226710 w 36035499"/>
              <a:gd name="connsiteY19-212" fmla="*/ 11034562 h 13029483"/>
              <a:gd name="connsiteX20-213" fmla="*/ 5722375 w 36035499"/>
              <a:gd name="connsiteY20-214" fmla="*/ 11889968 h 13029483"/>
              <a:gd name="connsiteX21-215" fmla="*/ 3687096 w 36035499"/>
              <a:gd name="connsiteY21-216" fmla="*/ 11742484 h 13029483"/>
              <a:gd name="connsiteX22-217" fmla="*/ 2448232 w 36035499"/>
              <a:gd name="connsiteY22-218" fmla="*/ 12627387 h 13029483"/>
              <a:gd name="connsiteX23-219" fmla="*/ 1091380 w 36035499"/>
              <a:gd name="connsiteY23-220" fmla="*/ 12627387 h 13029483"/>
              <a:gd name="connsiteX24-221" fmla="*/ 0 w 36035499"/>
              <a:gd name="connsiteY24-222" fmla="*/ 7671929 h 13029483"/>
              <a:gd name="connsiteX25-223" fmla="*/ 17457615 w 36035499"/>
              <a:gd name="connsiteY25-224" fmla="*/ 3857661 h 13029483"/>
              <a:gd name="connsiteX26-225" fmla="*/ 17452531 w 36035499"/>
              <a:gd name="connsiteY26-226" fmla="*/ 3834580 h 13029483"/>
              <a:gd name="connsiteX27-227" fmla="*/ 35003111 w 36035499"/>
              <a:gd name="connsiteY27-228" fmla="*/ 0 h 13029483"/>
              <a:gd name="connsiteX0-229" fmla="*/ 35003111 w 36035499"/>
              <a:gd name="connsiteY0-230" fmla="*/ 0 h 13029483"/>
              <a:gd name="connsiteX1-231" fmla="*/ 36035499 w 36035499"/>
              <a:gd name="connsiteY1-232" fmla="*/ 4955458 h 13029483"/>
              <a:gd name="connsiteX2-233" fmla="*/ 34088711 w 36035499"/>
              <a:gd name="connsiteY2-234" fmla="*/ 5073445 h 13029483"/>
              <a:gd name="connsiteX3-235" fmla="*/ 32790853 w 36035499"/>
              <a:gd name="connsiteY3-236" fmla="*/ 6076335 h 13029483"/>
              <a:gd name="connsiteX4-237" fmla="*/ 30755576 w 36035499"/>
              <a:gd name="connsiteY4-238" fmla="*/ 5928851 h 13029483"/>
              <a:gd name="connsiteX5-239" fmla="*/ 29310234 w 36035499"/>
              <a:gd name="connsiteY5-240" fmla="*/ 6843251 h 13029483"/>
              <a:gd name="connsiteX6-241" fmla="*/ 27864892 w 36035499"/>
              <a:gd name="connsiteY6-242" fmla="*/ 6548284 h 13029483"/>
              <a:gd name="connsiteX7-243" fmla="*/ 26390053 w 36035499"/>
              <a:gd name="connsiteY7-244" fmla="*/ 7462684 h 13029483"/>
              <a:gd name="connsiteX8-245" fmla="*/ 24679240 w 36035499"/>
              <a:gd name="connsiteY8-246" fmla="*/ 7197213 h 13029483"/>
              <a:gd name="connsiteX9-247" fmla="*/ 23174905 w 36035499"/>
              <a:gd name="connsiteY9-248" fmla="*/ 8052619 h 13029483"/>
              <a:gd name="connsiteX10-249" fmla="*/ 21139627 w 36035499"/>
              <a:gd name="connsiteY10-250" fmla="*/ 7905135 h 13029483"/>
              <a:gd name="connsiteX11-251" fmla="*/ 19900763 w 36035499"/>
              <a:gd name="connsiteY11-252" fmla="*/ 8790038 h 13029483"/>
              <a:gd name="connsiteX12-253" fmla="*/ 18058248 w 36035499"/>
              <a:gd name="connsiteY12-254" fmla="*/ 8770454 h 13029483"/>
              <a:gd name="connsiteX13-255" fmla="*/ 16636181 w 36035499"/>
              <a:gd name="connsiteY13-256" fmla="*/ 8910794 h 13029483"/>
              <a:gd name="connsiteX14-257" fmla="*/ 15338323 w 36035499"/>
              <a:gd name="connsiteY14-258" fmla="*/ 9913684 h 13029483"/>
              <a:gd name="connsiteX15-259" fmla="*/ 13303046 w 36035499"/>
              <a:gd name="connsiteY15-260" fmla="*/ 9766200 h 13029483"/>
              <a:gd name="connsiteX16-261" fmla="*/ 11857703 w 36035499"/>
              <a:gd name="connsiteY16-262" fmla="*/ 10680600 h 13029483"/>
              <a:gd name="connsiteX17-263" fmla="*/ 10412362 w 36035499"/>
              <a:gd name="connsiteY17-264" fmla="*/ 10385633 h 13029483"/>
              <a:gd name="connsiteX18-265" fmla="*/ 8937523 w 36035499"/>
              <a:gd name="connsiteY18-266" fmla="*/ 11300033 h 13029483"/>
              <a:gd name="connsiteX19-267" fmla="*/ 7226710 w 36035499"/>
              <a:gd name="connsiteY19-268" fmla="*/ 11034562 h 13029483"/>
              <a:gd name="connsiteX20-269" fmla="*/ 5722375 w 36035499"/>
              <a:gd name="connsiteY20-270" fmla="*/ 11889968 h 13029483"/>
              <a:gd name="connsiteX21-271" fmla="*/ 3687096 w 36035499"/>
              <a:gd name="connsiteY21-272" fmla="*/ 11742484 h 13029483"/>
              <a:gd name="connsiteX22-273" fmla="*/ 2448232 w 36035499"/>
              <a:gd name="connsiteY22-274" fmla="*/ 12627387 h 13029483"/>
              <a:gd name="connsiteX23-275" fmla="*/ 1091380 w 36035499"/>
              <a:gd name="connsiteY23-276" fmla="*/ 12627387 h 13029483"/>
              <a:gd name="connsiteX24-277" fmla="*/ 0 w 36035499"/>
              <a:gd name="connsiteY24-278" fmla="*/ 7671929 h 13029483"/>
              <a:gd name="connsiteX25-279" fmla="*/ 17457615 w 36035499"/>
              <a:gd name="connsiteY25-280" fmla="*/ 3857661 h 13029483"/>
              <a:gd name="connsiteX26-281" fmla="*/ 35003111 w 36035499"/>
              <a:gd name="connsiteY26-282" fmla="*/ 0 h 13029483"/>
              <a:gd name="connsiteX0-283" fmla="*/ 35003111 w 36035499"/>
              <a:gd name="connsiteY0-284" fmla="*/ 0 h 13029483"/>
              <a:gd name="connsiteX1-285" fmla="*/ 36035499 w 36035499"/>
              <a:gd name="connsiteY1-286" fmla="*/ 4955458 h 13029483"/>
              <a:gd name="connsiteX2-287" fmla="*/ 34088711 w 36035499"/>
              <a:gd name="connsiteY2-288" fmla="*/ 5073445 h 13029483"/>
              <a:gd name="connsiteX3-289" fmla="*/ 32790853 w 36035499"/>
              <a:gd name="connsiteY3-290" fmla="*/ 6076335 h 13029483"/>
              <a:gd name="connsiteX4-291" fmla="*/ 30755576 w 36035499"/>
              <a:gd name="connsiteY4-292" fmla="*/ 5928851 h 13029483"/>
              <a:gd name="connsiteX5-293" fmla="*/ 29310234 w 36035499"/>
              <a:gd name="connsiteY5-294" fmla="*/ 6843251 h 13029483"/>
              <a:gd name="connsiteX6-295" fmla="*/ 27864892 w 36035499"/>
              <a:gd name="connsiteY6-296" fmla="*/ 6548284 h 13029483"/>
              <a:gd name="connsiteX7-297" fmla="*/ 26390053 w 36035499"/>
              <a:gd name="connsiteY7-298" fmla="*/ 7462684 h 13029483"/>
              <a:gd name="connsiteX8-299" fmla="*/ 24679240 w 36035499"/>
              <a:gd name="connsiteY8-300" fmla="*/ 7197213 h 13029483"/>
              <a:gd name="connsiteX9-301" fmla="*/ 23174905 w 36035499"/>
              <a:gd name="connsiteY9-302" fmla="*/ 8052619 h 13029483"/>
              <a:gd name="connsiteX10-303" fmla="*/ 21139627 w 36035499"/>
              <a:gd name="connsiteY10-304" fmla="*/ 7905135 h 13029483"/>
              <a:gd name="connsiteX11-305" fmla="*/ 19900763 w 36035499"/>
              <a:gd name="connsiteY11-306" fmla="*/ 8790038 h 13029483"/>
              <a:gd name="connsiteX12-307" fmla="*/ 18058248 w 36035499"/>
              <a:gd name="connsiteY12-308" fmla="*/ 8770454 h 13029483"/>
              <a:gd name="connsiteX13-309" fmla="*/ 16636181 w 36035499"/>
              <a:gd name="connsiteY13-310" fmla="*/ 8910794 h 13029483"/>
              <a:gd name="connsiteX14-311" fmla="*/ 15338323 w 36035499"/>
              <a:gd name="connsiteY14-312" fmla="*/ 9913684 h 13029483"/>
              <a:gd name="connsiteX15-313" fmla="*/ 13303046 w 36035499"/>
              <a:gd name="connsiteY15-314" fmla="*/ 9766200 h 13029483"/>
              <a:gd name="connsiteX16-315" fmla="*/ 11857703 w 36035499"/>
              <a:gd name="connsiteY16-316" fmla="*/ 10680600 h 13029483"/>
              <a:gd name="connsiteX17-317" fmla="*/ 10412362 w 36035499"/>
              <a:gd name="connsiteY17-318" fmla="*/ 10385633 h 13029483"/>
              <a:gd name="connsiteX18-319" fmla="*/ 8937523 w 36035499"/>
              <a:gd name="connsiteY18-320" fmla="*/ 11300033 h 13029483"/>
              <a:gd name="connsiteX19-321" fmla="*/ 7226710 w 36035499"/>
              <a:gd name="connsiteY19-322" fmla="*/ 11034562 h 13029483"/>
              <a:gd name="connsiteX20-323" fmla="*/ 5722375 w 36035499"/>
              <a:gd name="connsiteY20-324" fmla="*/ 11889968 h 13029483"/>
              <a:gd name="connsiteX21-325" fmla="*/ 3687096 w 36035499"/>
              <a:gd name="connsiteY21-326" fmla="*/ 11742484 h 13029483"/>
              <a:gd name="connsiteX22-327" fmla="*/ 2448232 w 36035499"/>
              <a:gd name="connsiteY22-328" fmla="*/ 12627387 h 13029483"/>
              <a:gd name="connsiteX23-329" fmla="*/ 1091380 w 36035499"/>
              <a:gd name="connsiteY23-330" fmla="*/ 12627387 h 13029483"/>
              <a:gd name="connsiteX24-331" fmla="*/ 0 w 36035499"/>
              <a:gd name="connsiteY24-332" fmla="*/ 7671929 h 13029483"/>
              <a:gd name="connsiteX25-333" fmla="*/ 35003111 w 36035499"/>
              <a:gd name="connsiteY25-334" fmla="*/ 0 h 13029483"/>
              <a:gd name="connsiteX0-335" fmla="*/ 35003111 w 36035499"/>
              <a:gd name="connsiteY0-336" fmla="*/ 0 h 13029483"/>
              <a:gd name="connsiteX1-337" fmla="*/ 36035499 w 36035499"/>
              <a:gd name="connsiteY1-338" fmla="*/ 4955458 h 13029483"/>
              <a:gd name="connsiteX2-339" fmla="*/ 34088711 w 36035499"/>
              <a:gd name="connsiteY2-340" fmla="*/ 5073445 h 13029483"/>
              <a:gd name="connsiteX3-341" fmla="*/ 32790853 w 36035499"/>
              <a:gd name="connsiteY3-342" fmla="*/ 6076335 h 13029483"/>
              <a:gd name="connsiteX4-343" fmla="*/ 30755576 w 36035499"/>
              <a:gd name="connsiteY4-344" fmla="*/ 5928851 h 13029483"/>
              <a:gd name="connsiteX5-345" fmla="*/ 29310234 w 36035499"/>
              <a:gd name="connsiteY5-346" fmla="*/ 6843251 h 13029483"/>
              <a:gd name="connsiteX6-347" fmla="*/ 27864892 w 36035499"/>
              <a:gd name="connsiteY6-348" fmla="*/ 6548284 h 13029483"/>
              <a:gd name="connsiteX7-349" fmla="*/ 26390053 w 36035499"/>
              <a:gd name="connsiteY7-350" fmla="*/ 7462684 h 13029483"/>
              <a:gd name="connsiteX8-351" fmla="*/ 24679240 w 36035499"/>
              <a:gd name="connsiteY8-352" fmla="*/ 7197213 h 13029483"/>
              <a:gd name="connsiteX9-353" fmla="*/ 23174905 w 36035499"/>
              <a:gd name="connsiteY9-354" fmla="*/ 8052619 h 13029483"/>
              <a:gd name="connsiteX10-355" fmla="*/ 21139627 w 36035499"/>
              <a:gd name="connsiteY10-356" fmla="*/ 7905135 h 13029483"/>
              <a:gd name="connsiteX11-357" fmla="*/ 19900763 w 36035499"/>
              <a:gd name="connsiteY11-358" fmla="*/ 8790038 h 13029483"/>
              <a:gd name="connsiteX12-359" fmla="*/ 18058248 w 36035499"/>
              <a:gd name="connsiteY12-360" fmla="*/ 8770454 h 13029483"/>
              <a:gd name="connsiteX13-361" fmla="*/ 16636181 w 36035499"/>
              <a:gd name="connsiteY13-362" fmla="*/ 8910794 h 13029483"/>
              <a:gd name="connsiteX14-363" fmla="*/ 15338323 w 36035499"/>
              <a:gd name="connsiteY14-364" fmla="*/ 9913684 h 13029483"/>
              <a:gd name="connsiteX15-365" fmla="*/ 13303046 w 36035499"/>
              <a:gd name="connsiteY15-366" fmla="*/ 9766200 h 13029483"/>
              <a:gd name="connsiteX16-367" fmla="*/ 11857703 w 36035499"/>
              <a:gd name="connsiteY16-368" fmla="*/ 10680600 h 13029483"/>
              <a:gd name="connsiteX17-369" fmla="*/ 10412362 w 36035499"/>
              <a:gd name="connsiteY17-370" fmla="*/ 10385633 h 13029483"/>
              <a:gd name="connsiteX18-371" fmla="*/ 8937523 w 36035499"/>
              <a:gd name="connsiteY18-372" fmla="*/ 11300033 h 13029483"/>
              <a:gd name="connsiteX19-373" fmla="*/ 7226710 w 36035499"/>
              <a:gd name="connsiteY19-374" fmla="*/ 11034562 h 13029483"/>
              <a:gd name="connsiteX20-375" fmla="*/ 5722375 w 36035499"/>
              <a:gd name="connsiteY20-376" fmla="*/ 11889968 h 13029483"/>
              <a:gd name="connsiteX21-377" fmla="*/ 3687096 w 36035499"/>
              <a:gd name="connsiteY21-378" fmla="*/ 11742484 h 13029483"/>
              <a:gd name="connsiteX22-379" fmla="*/ 2448232 w 36035499"/>
              <a:gd name="connsiteY22-380" fmla="*/ 12627387 h 13029483"/>
              <a:gd name="connsiteX23-381" fmla="*/ 1091380 w 36035499"/>
              <a:gd name="connsiteY23-382" fmla="*/ 12627387 h 13029483"/>
              <a:gd name="connsiteX24-383" fmla="*/ 0 w 36035499"/>
              <a:gd name="connsiteY24-384" fmla="*/ 7671929 h 13029483"/>
              <a:gd name="connsiteX25-385" fmla="*/ 35003111 w 36035499"/>
              <a:gd name="connsiteY25-386" fmla="*/ 0 h 13029483"/>
              <a:gd name="connsiteX0-387" fmla="*/ 35003111 w 36035499"/>
              <a:gd name="connsiteY0-388" fmla="*/ 0 h 13029483"/>
              <a:gd name="connsiteX1-389" fmla="*/ 36035499 w 36035499"/>
              <a:gd name="connsiteY1-390" fmla="*/ 4955458 h 13029483"/>
              <a:gd name="connsiteX2-391" fmla="*/ 34088711 w 36035499"/>
              <a:gd name="connsiteY2-392" fmla="*/ 5073445 h 13029483"/>
              <a:gd name="connsiteX3-393" fmla="*/ 32790853 w 36035499"/>
              <a:gd name="connsiteY3-394" fmla="*/ 6076335 h 13029483"/>
              <a:gd name="connsiteX4-395" fmla="*/ 30755576 w 36035499"/>
              <a:gd name="connsiteY4-396" fmla="*/ 5928851 h 13029483"/>
              <a:gd name="connsiteX5-397" fmla="*/ 29310234 w 36035499"/>
              <a:gd name="connsiteY5-398" fmla="*/ 6843251 h 13029483"/>
              <a:gd name="connsiteX6-399" fmla="*/ 27864892 w 36035499"/>
              <a:gd name="connsiteY6-400" fmla="*/ 6548284 h 13029483"/>
              <a:gd name="connsiteX7-401" fmla="*/ 26390053 w 36035499"/>
              <a:gd name="connsiteY7-402" fmla="*/ 7462684 h 13029483"/>
              <a:gd name="connsiteX8-403" fmla="*/ 24679240 w 36035499"/>
              <a:gd name="connsiteY8-404" fmla="*/ 7197213 h 13029483"/>
              <a:gd name="connsiteX9-405" fmla="*/ 23174905 w 36035499"/>
              <a:gd name="connsiteY9-406" fmla="*/ 8052619 h 13029483"/>
              <a:gd name="connsiteX10-407" fmla="*/ 21139627 w 36035499"/>
              <a:gd name="connsiteY10-408" fmla="*/ 7905135 h 13029483"/>
              <a:gd name="connsiteX11-409" fmla="*/ 19900763 w 36035499"/>
              <a:gd name="connsiteY11-410" fmla="*/ 8790038 h 13029483"/>
              <a:gd name="connsiteX12-411" fmla="*/ 18058248 w 36035499"/>
              <a:gd name="connsiteY12-412" fmla="*/ 8770454 h 13029483"/>
              <a:gd name="connsiteX13-413" fmla="*/ 16636181 w 36035499"/>
              <a:gd name="connsiteY13-414" fmla="*/ 8910794 h 13029483"/>
              <a:gd name="connsiteX14-415" fmla="*/ 15338323 w 36035499"/>
              <a:gd name="connsiteY14-416" fmla="*/ 9913684 h 13029483"/>
              <a:gd name="connsiteX15-417" fmla="*/ 13303046 w 36035499"/>
              <a:gd name="connsiteY15-418" fmla="*/ 9766200 h 13029483"/>
              <a:gd name="connsiteX16-419" fmla="*/ 11857703 w 36035499"/>
              <a:gd name="connsiteY16-420" fmla="*/ 10680600 h 13029483"/>
              <a:gd name="connsiteX17-421" fmla="*/ 10412362 w 36035499"/>
              <a:gd name="connsiteY17-422" fmla="*/ 10385633 h 13029483"/>
              <a:gd name="connsiteX18-423" fmla="*/ 8937523 w 36035499"/>
              <a:gd name="connsiteY18-424" fmla="*/ 11300033 h 13029483"/>
              <a:gd name="connsiteX19-425" fmla="*/ 7226710 w 36035499"/>
              <a:gd name="connsiteY19-426" fmla="*/ 11034562 h 13029483"/>
              <a:gd name="connsiteX20-427" fmla="*/ 5722375 w 36035499"/>
              <a:gd name="connsiteY20-428" fmla="*/ 11889968 h 13029483"/>
              <a:gd name="connsiteX21-429" fmla="*/ 3687096 w 36035499"/>
              <a:gd name="connsiteY21-430" fmla="*/ 11742484 h 13029483"/>
              <a:gd name="connsiteX22-431" fmla="*/ 2448232 w 36035499"/>
              <a:gd name="connsiteY22-432" fmla="*/ 12627387 h 13029483"/>
              <a:gd name="connsiteX23-433" fmla="*/ 1091380 w 36035499"/>
              <a:gd name="connsiteY23-434" fmla="*/ 12627387 h 13029483"/>
              <a:gd name="connsiteX24-435" fmla="*/ 0 w 36035499"/>
              <a:gd name="connsiteY24-436" fmla="*/ 7671929 h 13029483"/>
              <a:gd name="connsiteX25-437" fmla="*/ 35003111 w 36035499"/>
              <a:gd name="connsiteY25-438" fmla="*/ 0 h 13029483"/>
              <a:gd name="connsiteX0-439" fmla="*/ 35003111 w 36035499"/>
              <a:gd name="connsiteY0-440" fmla="*/ 0 h 13029483"/>
              <a:gd name="connsiteX1-441" fmla="*/ 36035499 w 36035499"/>
              <a:gd name="connsiteY1-442" fmla="*/ 4955458 h 13029483"/>
              <a:gd name="connsiteX2-443" fmla="*/ 34088711 w 36035499"/>
              <a:gd name="connsiteY2-444" fmla="*/ 5073445 h 13029483"/>
              <a:gd name="connsiteX3-445" fmla="*/ 32790853 w 36035499"/>
              <a:gd name="connsiteY3-446" fmla="*/ 6076335 h 13029483"/>
              <a:gd name="connsiteX4-447" fmla="*/ 30755576 w 36035499"/>
              <a:gd name="connsiteY4-448" fmla="*/ 5928851 h 13029483"/>
              <a:gd name="connsiteX5-449" fmla="*/ 29310234 w 36035499"/>
              <a:gd name="connsiteY5-450" fmla="*/ 6843251 h 13029483"/>
              <a:gd name="connsiteX6-451" fmla="*/ 27864892 w 36035499"/>
              <a:gd name="connsiteY6-452" fmla="*/ 6548284 h 13029483"/>
              <a:gd name="connsiteX7-453" fmla="*/ 26390053 w 36035499"/>
              <a:gd name="connsiteY7-454" fmla="*/ 7462684 h 13029483"/>
              <a:gd name="connsiteX8-455" fmla="*/ 24679240 w 36035499"/>
              <a:gd name="connsiteY8-456" fmla="*/ 7197213 h 13029483"/>
              <a:gd name="connsiteX9-457" fmla="*/ 23174905 w 36035499"/>
              <a:gd name="connsiteY9-458" fmla="*/ 8052619 h 13029483"/>
              <a:gd name="connsiteX10-459" fmla="*/ 21139627 w 36035499"/>
              <a:gd name="connsiteY10-460" fmla="*/ 7905135 h 13029483"/>
              <a:gd name="connsiteX11-461" fmla="*/ 19900763 w 36035499"/>
              <a:gd name="connsiteY11-462" fmla="*/ 8790038 h 13029483"/>
              <a:gd name="connsiteX12-463" fmla="*/ 18058248 w 36035499"/>
              <a:gd name="connsiteY12-464" fmla="*/ 8770454 h 13029483"/>
              <a:gd name="connsiteX13-465" fmla="*/ 16636181 w 36035499"/>
              <a:gd name="connsiteY13-466" fmla="*/ 8910794 h 13029483"/>
              <a:gd name="connsiteX14-467" fmla="*/ 15338323 w 36035499"/>
              <a:gd name="connsiteY14-468" fmla="*/ 9913684 h 13029483"/>
              <a:gd name="connsiteX15-469" fmla="*/ 13303046 w 36035499"/>
              <a:gd name="connsiteY15-470" fmla="*/ 9766200 h 13029483"/>
              <a:gd name="connsiteX16-471" fmla="*/ 11857703 w 36035499"/>
              <a:gd name="connsiteY16-472" fmla="*/ 10680600 h 13029483"/>
              <a:gd name="connsiteX17-473" fmla="*/ 10412362 w 36035499"/>
              <a:gd name="connsiteY17-474" fmla="*/ 10385633 h 13029483"/>
              <a:gd name="connsiteX18-475" fmla="*/ 8937523 w 36035499"/>
              <a:gd name="connsiteY18-476" fmla="*/ 11300033 h 13029483"/>
              <a:gd name="connsiteX19-477" fmla="*/ 7226710 w 36035499"/>
              <a:gd name="connsiteY19-478" fmla="*/ 11034562 h 13029483"/>
              <a:gd name="connsiteX20-479" fmla="*/ 5722375 w 36035499"/>
              <a:gd name="connsiteY20-480" fmla="*/ 11889968 h 13029483"/>
              <a:gd name="connsiteX21-481" fmla="*/ 3687096 w 36035499"/>
              <a:gd name="connsiteY21-482" fmla="*/ 11742484 h 13029483"/>
              <a:gd name="connsiteX22-483" fmla="*/ 2448232 w 36035499"/>
              <a:gd name="connsiteY22-484" fmla="*/ 12627387 h 13029483"/>
              <a:gd name="connsiteX23-485" fmla="*/ 1091380 w 36035499"/>
              <a:gd name="connsiteY23-486" fmla="*/ 12627387 h 13029483"/>
              <a:gd name="connsiteX24-487" fmla="*/ 0 w 36035499"/>
              <a:gd name="connsiteY24-488" fmla="*/ 7671929 h 13029483"/>
              <a:gd name="connsiteX25-489" fmla="*/ 35003111 w 36035499"/>
              <a:gd name="connsiteY25-490" fmla="*/ 0 h 13029483"/>
              <a:gd name="connsiteX0-491" fmla="*/ 35003111 w 36035499"/>
              <a:gd name="connsiteY0-492" fmla="*/ 0 h 13029483"/>
              <a:gd name="connsiteX1-493" fmla="*/ 36035499 w 36035499"/>
              <a:gd name="connsiteY1-494" fmla="*/ 4955458 h 13029483"/>
              <a:gd name="connsiteX2-495" fmla="*/ 34088711 w 36035499"/>
              <a:gd name="connsiteY2-496" fmla="*/ 5073445 h 13029483"/>
              <a:gd name="connsiteX3-497" fmla="*/ 32790853 w 36035499"/>
              <a:gd name="connsiteY3-498" fmla="*/ 6076335 h 13029483"/>
              <a:gd name="connsiteX4-499" fmla="*/ 30755576 w 36035499"/>
              <a:gd name="connsiteY4-500" fmla="*/ 5928851 h 13029483"/>
              <a:gd name="connsiteX5-501" fmla="*/ 29310234 w 36035499"/>
              <a:gd name="connsiteY5-502" fmla="*/ 6843251 h 13029483"/>
              <a:gd name="connsiteX6-503" fmla="*/ 27864892 w 36035499"/>
              <a:gd name="connsiteY6-504" fmla="*/ 6548284 h 13029483"/>
              <a:gd name="connsiteX7-505" fmla="*/ 26390053 w 36035499"/>
              <a:gd name="connsiteY7-506" fmla="*/ 7462684 h 13029483"/>
              <a:gd name="connsiteX8-507" fmla="*/ 24679240 w 36035499"/>
              <a:gd name="connsiteY8-508" fmla="*/ 7197213 h 13029483"/>
              <a:gd name="connsiteX9-509" fmla="*/ 23174905 w 36035499"/>
              <a:gd name="connsiteY9-510" fmla="*/ 8052619 h 13029483"/>
              <a:gd name="connsiteX10-511" fmla="*/ 21139627 w 36035499"/>
              <a:gd name="connsiteY10-512" fmla="*/ 7905135 h 13029483"/>
              <a:gd name="connsiteX11-513" fmla="*/ 19900763 w 36035499"/>
              <a:gd name="connsiteY11-514" fmla="*/ 8790038 h 13029483"/>
              <a:gd name="connsiteX12-515" fmla="*/ 18058248 w 36035499"/>
              <a:gd name="connsiteY12-516" fmla="*/ 8770454 h 13029483"/>
              <a:gd name="connsiteX13-517" fmla="*/ 16636181 w 36035499"/>
              <a:gd name="connsiteY13-518" fmla="*/ 8910794 h 13029483"/>
              <a:gd name="connsiteX14-519" fmla="*/ 15338323 w 36035499"/>
              <a:gd name="connsiteY14-520" fmla="*/ 9913684 h 13029483"/>
              <a:gd name="connsiteX15-521" fmla="*/ 13303046 w 36035499"/>
              <a:gd name="connsiteY15-522" fmla="*/ 9766200 h 13029483"/>
              <a:gd name="connsiteX16-523" fmla="*/ 11857703 w 36035499"/>
              <a:gd name="connsiteY16-524" fmla="*/ 10680600 h 13029483"/>
              <a:gd name="connsiteX17-525" fmla="*/ 10412362 w 36035499"/>
              <a:gd name="connsiteY17-526" fmla="*/ 10385633 h 13029483"/>
              <a:gd name="connsiteX18-527" fmla="*/ 8937523 w 36035499"/>
              <a:gd name="connsiteY18-528" fmla="*/ 11300033 h 13029483"/>
              <a:gd name="connsiteX19-529" fmla="*/ 7226710 w 36035499"/>
              <a:gd name="connsiteY19-530" fmla="*/ 11034562 h 13029483"/>
              <a:gd name="connsiteX20-531" fmla="*/ 5722375 w 36035499"/>
              <a:gd name="connsiteY20-532" fmla="*/ 11889968 h 13029483"/>
              <a:gd name="connsiteX21-533" fmla="*/ 3687096 w 36035499"/>
              <a:gd name="connsiteY21-534" fmla="*/ 11742484 h 13029483"/>
              <a:gd name="connsiteX22-535" fmla="*/ 2448232 w 36035499"/>
              <a:gd name="connsiteY22-536" fmla="*/ 12627387 h 13029483"/>
              <a:gd name="connsiteX23-537" fmla="*/ 1091380 w 36035499"/>
              <a:gd name="connsiteY23-538" fmla="*/ 12627387 h 13029483"/>
              <a:gd name="connsiteX24-539" fmla="*/ 0 w 36035499"/>
              <a:gd name="connsiteY24-540" fmla="*/ 7671929 h 13029483"/>
              <a:gd name="connsiteX25-541" fmla="*/ 35003111 w 36035499"/>
              <a:gd name="connsiteY25-542" fmla="*/ 0 h 13029483"/>
              <a:gd name="connsiteX0-543" fmla="*/ 35003111 w 36035499"/>
              <a:gd name="connsiteY0-544" fmla="*/ 0 h 13029483"/>
              <a:gd name="connsiteX1-545" fmla="*/ 36035499 w 36035499"/>
              <a:gd name="connsiteY1-546" fmla="*/ 4955458 h 13029483"/>
              <a:gd name="connsiteX2-547" fmla="*/ 34088711 w 36035499"/>
              <a:gd name="connsiteY2-548" fmla="*/ 5073445 h 13029483"/>
              <a:gd name="connsiteX3-549" fmla="*/ 32790853 w 36035499"/>
              <a:gd name="connsiteY3-550" fmla="*/ 6076335 h 13029483"/>
              <a:gd name="connsiteX4-551" fmla="*/ 30755576 w 36035499"/>
              <a:gd name="connsiteY4-552" fmla="*/ 5928851 h 13029483"/>
              <a:gd name="connsiteX5-553" fmla="*/ 29310234 w 36035499"/>
              <a:gd name="connsiteY5-554" fmla="*/ 6843251 h 13029483"/>
              <a:gd name="connsiteX6-555" fmla="*/ 27864892 w 36035499"/>
              <a:gd name="connsiteY6-556" fmla="*/ 6548284 h 13029483"/>
              <a:gd name="connsiteX7-557" fmla="*/ 26390053 w 36035499"/>
              <a:gd name="connsiteY7-558" fmla="*/ 7462684 h 13029483"/>
              <a:gd name="connsiteX8-559" fmla="*/ 24679240 w 36035499"/>
              <a:gd name="connsiteY8-560" fmla="*/ 7197213 h 13029483"/>
              <a:gd name="connsiteX9-561" fmla="*/ 23174905 w 36035499"/>
              <a:gd name="connsiteY9-562" fmla="*/ 8052619 h 13029483"/>
              <a:gd name="connsiteX10-563" fmla="*/ 21139627 w 36035499"/>
              <a:gd name="connsiteY10-564" fmla="*/ 7905135 h 13029483"/>
              <a:gd name="connsiteX11-565" fmla="*/ 19900763 w 36035499"/>
              <a:gd name="connsiteY11-566" fmla="*/ 8790038 h 13029483"/>
              <a:gd name="connsiteX12-567" fmla="*/ 16636181 w 36035499"/>
              <a:gd name="connsiteY12-568" fmla="*/ 8910794 h 13029483"/>
              <a:gd name="connsiteX13-569" fmla="*/ 15338323 w 36035499"/>
              <a:gd name="connsiteY13-570" fmla="*/ 9913684 h 13029483"/>
              <a:gd name="connsiteX14-571" fmla="*/ 13303046 w 36035499"/>
              <a:gd name="connsiteY14-572" fmla="*/ 9766200 h 13029483"/>
              <a:gd name="connsiteX15-573" fmla="*/ 11857703 w 36035499"/>
              <a:gd name="connsiteY15-574" fmla="*/ 10680600 h 13029483"/>
              <a:gd name="connsiteX16-575" fmla="*/ 10412362 w 36035499"/>
              <a:gd name="connsiteY16-576" fmla="*/ 10385633 h 13029483"/>
              <a:gd name="connsiteX17-577" fmla="*/ 8937523 w 36035499"/>
              <a:gd name="connsiteY17-578" fmla="*/ 11300033 h 13029483"/>
              <a:gd name="connsiteX18-579" fmla="*/ 7226710 w 36035499"/>
              <a:gd name="connsiteY18-580" fmla="*/ 11034562 h 13029483"/>
              <a:gd name="connsiteX19-581" fmla="*/ 5722375 w 36035499"/>
              <a:gd name="connsiteY19-582" fmla="*/ 11889968 h 13029483"/>
              <a:gd name="connsiteX20-583" fmla="*/ 3687096 w 36035499"/>
              <a:gd name="connsiteY20-584" fmla="*/ 11742484 h 13029483"/>
              <a:gd name="connsiteX21-585" fmla="*/ 2448232 w 36035499"/>
              <a:gd name="connsiteY21-586" fmla="*/ 12627387 h 13029483"/>
              <a:gd name="connsiteX22-587" fmla="*/ 1091380 w 36035499"/>
              <a:gd name="connsiteY22-588" fmla="*/ 12627387 h 13029483"/>
              <a:gd name="connsiteX23-589" fmla="*/ 0 w 36035499"/>
              <a:gd name="connsiteY23-590" fmla="*/ 7671929 h 13029483"/>
              <a:gd name="connsiteX24-591" fmla="*/ 35003111 w 36035499"/>
              <a:gd name="connsiteY24-592" fmla="*/ 0 h 13029483"/>
              <a:gd name="connsiteX0-593" fmla="*/ 35003111 w 36035499"/>
              <a:gd name="connsiteY0-594" fmla="*/ 0 h 13029483"/>
              <a:gd name="connsiteX1-595" fmla="*/ 36035499 w 36035499"/>
              <a:gd name="connsiteY1-596" fmla="*/ 4955458 h 13029483"/>
              <a:gd name="connsiteX2-597" fmla="*/ 34088711 w 36035499"/>
              <a:gd name="connsiteY2-598" fmla="*/ 5073445 h 13029483"/>
              <a:gd name="connsiteX3-599" fmla="*/ 32790853 w 36035499"/>
              <a:gd name="connsiteY3-600" fmla="*/ 6076335 h 13029483"/>
              <a:gd name="connsiteX4-601" fmla="*/ 30755576 w 36035499"/>
              <a:gd name="connsiteY4-602" fmla="*/ 5928851 h 13029483"/>
              <a:gd name="connsiteX5-603" fmla="*/ 29310234 w 36035499"/>
              <a:gd name="connsiteY5-604" fmla="*/ 6843251 h 13029483"/>
              <a:gd name="connsiteX6-605" fmla="*/ 27864892 w 36035499"/>
              <a:gd name="connsiteY6-606" fmla="*/ 6548284 h 13029483"/>
              <a:gd name="connsiteX7-607" fmla="*/ 26390053 w 36035499"/>
              <a:gd name="connsiteY7-608" fmla="*/ 7462684 h 13029483"/>
              <a:gd name="connsiteX8-609" fmla="*/ 24679240 w 36035499"/>
              <a:gd name="connsiteY8-610" fmla="*/ 7197213 h 13029483"/>
              <a:gd name="connsiteX9-611" fmla="*/ 23174905 w 36035499"/>
              <a:gd name="connsiteY9-612" fmla="*/ 8052619 h 13029483"/>
              <a:gd name="connsiteX10-613" fmla="*/ 21139627 w 36035499"/>
              <a:gd name="connsiteY10-614" fmla="*/ 7905135 h 13029483"/>
              <a:gd name="connsiteX11-615" fmla="*/ 19523393 w 36035499"/>
              <a:gd name="connsiteY11-616" fmla="*/ 8920666 h 13029483"/>
              <a:gd name="connsiteX12-617" fmla="*/ 16636181 w 36035499"/>
              <a:gd name="connsiteY12-618" fmla="*/ 8910794 h 13029483"/>
              <a:gd name="connsiteX13-619" fmla="*/ 15338323 w 36035499"/>
              <a:gd name="connsiteY13-620" fmla="*/ 9913684 h 13029483"/>
              <a:gd name="connsiteX14-621" fmla="*/ 13303046 w 36035499"/>
              <a:gd name="connsiteY14-622" fmla="*/ 9766200 h 13029483"/>
              <a:gd name="connsiteX15-623" fmla="*/ 11857703 w 36035499"/>
              <a:gd name="connsiteY15-624" fmla="*/ 10680600 h 13029483"/>
              <a:gd name="connsiteX16-625" fmla="*/ 10412362 w 36035499"/>
              <a:gd name="connsiteY16-626" fmla="*/ 10385633 h 13029483"/>
              <a:gd name="connsiteX17-627" fmla="*/ 8937523 w 36035499"/>
              <a:gd name="connsiteY17-628" fmla="*/ 11300033 h 13029483"/>
              <a:gd name="connsiteX18-629" fmla="*/ 7226710 w 36035499"/>
              <a:gd name="connsiteY18-630" fmla="*/ 11034562 h 13029483"/>
              <a:gd name="connsiteX19-631" fmla="*/ 5722375 w 36035499"/>
              <a:gd name="connsiteY19-632" fmla="*/ 11889968 h 13029483"/>
              <a:gd name="connsiteX20-633" fmla="*/ 3687096 w 36035499"/>
              <a:gd name="connsiteY20-634" fmla="*/ 11742484 h 13029483"/>
              <a:gd name="connsiteX21-635" fmla="*/ 2448232 w 36035499"/>
              <a:gd name="connsiteY21-636" fmla="*/ 12627387 h 13029483"/>
              <a:gd name="connsiteX22-637" fmla="*/ 1091380 w 36035499"/>
              <a:gd name="connsiteY22-638" fmla="*/ 12627387 h 13029483"/>
              <a:gd name="connsiteX23-639" fmla="*/ 0 w 36035499"/>
              <a:gd name="connsiteY23-640" fmla="*/ 7671929 h 13029483"/>
              <a:gd name="connsiteX24-641" fmla="*/ 35003111 w 36035499"/>
              <a:gd name="connsiteY24-642" fmla="*/ 0 h 13029483"/>
              <a:gd name="connsiteX0-643" fmla="*/ 35003111 w 36035499"/>
              <a:gd name="connsiteY0-644" fmla="*/ 0 h 13029483"/>
              <a:gd name="connsiteX1-645" fmla="*/ 36035499 w 36035499"/>
              <a:gd name="connsiteY1-646" fmla="*/ 4955458 h 13029483"/>
              <a:gd name="connsiteX2-647" fmla="*/ 34088711 w 36035499"/>
              <a:gd name="connsiteY2-648" fmla="*/ 5073445 h 13029483"/>
              <a:gd name="connsiteX3-649" fmla="*/ 32790853 w 36035499"/>
              <a:gd name="connsiteY3-650" fmla="*/ 6076335 h 13029483"/>
              <a:gd name="connsiteX4-651" fmla="*/ 30755576 w 36035499"/>
              <a:gd name="connsiteY4-652" fmla="*/ 5928851 h 13029483"/>
              <a:gd name="connsiteX5-653" fmla="*/ 29310234 w 36035499"/>
              <a:gd name="connsiteY5-654" fmla="*/ 6843251 h 13029483"/>
              <a:gd name="connsiteX6-655" fmla="*/ 27864892 w 36035499"/>
              <a:gd name="connsiteY6-656" fmla="*/ 6548284 h 13029483"/>
              <a:gd name="connsiteX7-657" fmla="*/ 26390053 w 36035499"/>
              <a:gd name="connsiteY7-658" fmla="*/ 7462684 h 13029483"/>
              <a:gd name="connsiteX8-659" fmla="*/ 24679240 w 36035499"/>
              <a:gd name="connsiteY8-660" fmla="*/ 7197213 h 13029483"/>
              <a:gd name="connsiteX9-661" fmla="*/ 23174905 w 36035499"/>
              <a:gd name="connsiteY9-662" fmla="*/ 8052619 h 13029483"/>
              <a:gd name="connsiteX10-663" fmla="*/ 21139627 w 36035499"/>
              <a:gd name="connsiteY10-664" fmla="*/ 7905135 h 13029483"/>
              <a:gd name="connsiteX11-665" fmla="*/ 19450820 w 36035499"/>
              <a:gd name="connsiteY11-666" fmla="*/ 8949695 h 13029483"/>
              <a:gd name="connsiteX12-667" fmla="*/ 16636181 w 36035499"/>
              <a:gd name="connsiteY12-668" fmla="*/ 8910794 h 13029483"/>
              <a:gd name="connsiteX13-669" fmla="*/ 15338323 w 36035499"/>
              <a:gd name="connsiteY13-670" fmla="*/ 9913684 h 13029483"/>
              <a:gd name="connsiteX14-671" fmla="*/ 13303046 w 36035499"/>
              <a:gd name="connsiteY14-672" fmla="*/ 9766200 h 13029483"/>
              <a:gd name="connsiteX15-673" fmla="*/ 11857703 w 36035499"/>
              <a:gd name="connsiteY15-674" fmla="*/ 10680600 h 13029483"/>
              <a:gd name="connsiteX16-675" fmla="*/ 10412362 w 36035499"/>
              <a:gd name="connsiteY16-676" fmla="*/ 10385633 h 13029483"/>
              <a:gd name="connsiteX17-677" fmla="*/ 8937523 w 36035499"/>
              <a:gd name="connsiteY17-678" fmla="*/ 11300033 h 13029483"/>
              <a:gd name="connsiteX18-679" fmla="*/ 7226710 w 36035499"/>
              <a:gd name="connsiteY18-680" fmla="*/ 11034562 h 13029483"/>
              <a:gd name="connsiteX19-681" fmla="*/ 5722375 w 36035499"/>
              <a:gd name="connsiteY19-682" fmla="*/ 11889968 h 13029483"/>
              <a:gd name="connsiteX20-683" fmla="*/ 3687096 w 36035499"/>
              <a:gd name="connsiteY20-684" fmla="*/ 11742484 h 13029483"/>
              <a:gd name="connsiteX21-685" fmla="*/ 2448232 w 36035499"/>
              <a:gd name="connsiteY21-686" fmla="*/ 12627387 h 13029483"/>
              <a:gd name="connsiteX22-687" fmla="*/ 1091380 w 36035499"/>
              <a:gd name="connsiteY22-688" fmla="*/ 12627387 h 13029483"/>
              <a:gd name="connsiteX23-689" fmla="*/ 0 w 36035499"/>
              <a:gd name="connsiteY23-690" fmla="*/ 7671929 h 13029483"/>
              <a:gd name="connsiteX24-691" fmla="*/ 35003111 w 36035499"/>
              <a:gd name="connsiteY24-692" fmla="*/ 0 h 130294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36035499" h="13029483">
                <a:moveTo>
                  <a:pt x="35003111" y="0"/>
                </a:moveTo>
                <a:lnTo>
                  <a:pt x="36035499" y="4955458"/>
                </a:lnTo>
                <a:cubicBezTo>
                  <a:pt x="35332491" y="4921045"/>
                  <a:pt x="34629485" y="4886632"/>
                  <a:pt x="34088711" y="5073445"/>
                </a:cubicBezTo>
                <a:cubicBezTo>
                  <a:pt x="33547937" y="5260258"/>
                  <a:pt x="33346375" y="5933767"/>
                  <a:pt x="32790853" y="6076335"/>
                </a:cubicBezTo>
                <a:cubicBezTo>
                  <a:pt x="32235331" y="6218903"/>
                  <a:pt x="31335679" y="5801032"/>
                  <a:pt x="30755576" y="5928851"/>
                </a:cubicBezTo>
                <a:cubicBezTo>
                  <a:pt x="30175473" y="6056670"/>
                  <a:pt x="29792015" y="6740012"/>
                  <a:pt x="29310234" y="6843251"/>
                </a:cubicBezTo>
                <a:cubicBezTo>
                  <a:pt x="28828453" y="6946490"/>
                  <a:pt x="28351589" y="6445045"/>
                  <a:pt x="27864892" y="6548284"/>
                </a:cubicBezTo>
                <a:cubicBezTo>
                  <a:pt x="27378195" y="6651523"/>
                  <a:pt x="26920995" y="7354529"/>
                  <a:pt x="26390053" y="7462684"/>
                </a:cubicBezTo>
                <a:cubicBezTo>
                  <a:pt x="25859111" y="7570839"/>
                  <a:pt x="25215098" y="7098891"/>
                  <a:pt x="24679240" y="7197213"/>
                </a:cubicBezTo>
                <a:cubicBezTo>
                  <a:pt x="24143382" y="7295536"/>
                  <a:pt x="23764840" y="7934632"/>
                  <a:pt x="23174905" y="8052619"/>
                </a:cubicBezTo>
                <a:cubicBezTo>
                  <a:pt x="22584969" y="8170606"/>
                  <a:pt x="21760308" y="7755622"/>
                  <a:pt x="21139627" y="7905135"/>
                </a:cubicBezTo>
                <a:cubicBezTo>
                  <a:pt x="20518946" y="8054648"/>
                  <a:pt x="20201394" y="8782085"/>
                  <a:pt x="19450820" y="8949695"/>
                </a:cubicBezTo>
                <a:cubicBezTo>
                  <a:pt x="18700246" y="9117305"/>
                  <a:pt x="17321597" y="8750129"/>
                  <a:pt x="16636181" y="8910794"/>
                </a:cubicBezTo>
                <a:cubicBezTo>
                  <a:pt x="15950765" y="9071459"/>
                  <a:pt x="15893845" y="9771116"/>
                  <a:pt x="15338323" y="9913684"/>
                </a:cubicBezTo>
                <a:cubicBezTo>
                  <a:pt x="14782801" y="10056252"/>
                  <a:pt x="13883149" y="9638381"/>
                  <a:pt x="13303046" y="9766200"/>
                </a:cubicBezTo>
                <a:cubicBezTo>
                  <a:pt x="12722943" y="9894019"/>
                  <a:pt x="12339484" y="10577361"/>
                  <a:pt x="11857703" y="10680600"/>
                </a:cubicBezTo>
                <a:cubicBezTo>
                  <a:pt x="11375922" y="10783839"/>
                  <a:pt x="10899059" y="10282394"/>
                  <a:pt x="10412362" y="10385633"/>
                </a:cubicBezTo>
                <a:cubicBezTo>
                  <a:pt x="9925664" y="10488872"/>
                  <a:pt x="9468464" y="11191878"/>
                  <a:pt x="8937523" y="11300033"/>
                </a:cubicBezTo>
                <a:cubicBezTo>
                  <a:pt x="8406580" y="11408188"/>
                  <a:pt x="7762568" y="10936240"/>
                  <a:pt x="7226710" y="11034562"/>
                </a:cubicBezTo>
                <a:cubicBezTo>
                  <a:pt x="6690851" y="11132885"/>
                  <a:pt x="6312310" y="11771981"/>
                  <a:pt x="5722375" y="11889968"/>
                </a:cubicBezTo>
                <a:cubicBezTo>
                  <a:pt x="5132439" y="12007955"/>
                  <a:pt x="4232786" y="11619581"/>
                  <a:pt x="3687096" y="11742484"/>
                </a:cubicBezTo>
                <a:cubicBezTo>
                  <a:pt x="3141406" y="11865387"/>
                  <a:pt x="2880852" y="12479903"/>
                  <a:pt x="2448232" y="12627387"/>
                </a:cubicBezTo>
                <a:cubicBezTo>
                  <a:pt x="2015612" y="12774871"/>
                  <a:pt x="1504336" y="13453297"/>
                  <a:pt x="1091380" y="12627387"/>
                </a:cubicBezTo>
                <a:lnTo>
                  <a:pt x="0" y="7671929"/>
                </a:lnTo>
                <a:lnTo>
                  <a:pt x="3500311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304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2" name="11"/>
          <p:cNvSpPr/>
          <p:nvPr/>
        </p:nvSpPr>
        <p:spPr>
          <a:xfrm>
            <a:off x="-22299588" y="-4532057"/>
            <a:ext cx="36035499" cy="13029483"/>
          </a:xfrm>
          <a:custGeom>
            <a:avLst/>
            <a:gdLst>
              <a:gd name="connsiteX0" fmla="*/ 35003111 w 36035499"/>
              <a:gd name="connsiteY0" fmla="*/ 0 h 13029483"/>
              <a:gd name="connsiteX1" fmla="*/ 36035499 w 36035499"/>
              <a:gd name="connsiteY1" fmla="*/ 4955458 h 13029483"/>
              <a:gd name="connsiteX2" fmla="*/ 34088711 w 36035499"/>
              <a:gd name="connsiteY2" fmla="*/ 5073445 h 13029483"/>
              <a:gd name="connsiteX3" fmla="*/ 32790853 w 36035499"/>
              <a:gd name="connsiteY3" fmla="*/ 6076335 h 13029483"/>
              <a:gd name="connsiteX4" fmla="*/ 30755576 w 36035499"/>
              <a:gd name="connsiteY4" fmla="*/ 5928851 h 13029483"/>
              <a:gd name="connsiteX5" fmla="*/ 29310234 w 36035499"/>
              <a:gd name="connsiteY5" fmla="*/ 6843251 h 13029483"/>
              <a:gd name="connsiteX6" fmla="*/ 27864892 w 36035499"/>
              <a:gd name="connsiteY6" fmla="*/ 6548284 h 13029483"/>
              <a:gd name="connsiteX7" fmla="*/ 26390053 w 36035499"/>
              <a:gd name="connsiteY7" fmla="*/ 7462684 h 13029483"/>
              <a:gd name="connsiteX8" fmla="*/ 24679240 w 36035499"/>
              <a:gd name="connsiteY8" fmla="*/ 7197213 h 13029483"/>
              <a:gd name="connsiteX9" fmla="*/ 23174905 w 36035499"/>
              <a:gd name="connsiteY9" fmla="*/ 8052619 h 13029483"/>
              <a:gd name="connsiteX10" fmla="*/ 21139627 w 36035499"/>
              <a:gd name="connsiteY10" fmla="*/ 7905135 h 13029483"/>
              <a:gd name="connsiteX11" fmla="*/ 19900763 w 36035499"/>
              <a:gd name="connsiteY11" fmla="*/ 8790038 h 13029483"/>
              <a:gd name="connsiteX12" fmla="*/ 18582908 w 36035499"/>
              <a:gd name="connsiteY12" fmla="*/ 8863122 h 13029483"/>
              <a:gd name="connsiteX13" fmla="*/ 18544515 w 36035499"/>
              <a:gd name="connsiteY13" fmla="*/ 8791169 h 13029483"/>
              <a:gd name="connsiteX14" fmla="*/ 18058248 w 36035499"/>
              <a:gd name="connsiteY14" fmla="*/ 8770454 h 13029483"/>
              <a:gd name="connsiteX15" fmla="*/ 16636181 w 36035499"/>
              <a:gd name="connsiteY15" fmla="*/ 8910794 h 13029483"/>
              <a:gd name="connsiteX16" fmla="*/ 15338323 w 36035499"/>
              <a:gd name="connsiteY16" fmla="*/ 9913684 h 13029483"/>
              <a:gd name="connsiteX17" fmla="*/ 13303046 w 36035499"/>
              <a:gd name="connsiteY17" fmla="*/ 9766200 h 13029483"/>
              <a:gd name="connsiteX18" fmla="*/ 11857703 w 36035499"/>
              <a:gd name="connsiteY18" fmla="*/ 10680600 h 13029483"/>
              <a:gd name="connsiteX19" fmla="*/ 10412362 w 36035499"/>
              <a:gd name="connsiteY19" fmla="*/ 10385633 h 13029483"/>
              <a:gd name="connsiteX20" fmla="*/ 8937523 w 36035499"/>
              <a:gd name="connsiteY20" fmla="*/ 11300033 h 13029483"/>
              <a:gd name="connsiteX21" fmla="*/ 7226710 w 36035499"/>
              <a:gd name="connsiteY21" fmla="*/ 11034562 h 13029483"/>
              <a:gd name="connsiteX22" fmla="*/ 5722375 w 36035499"/>
              <a:gd name="connsiteY22" fmla="*/ 11889968 h 13029483"/>
              <a:gd name="connsiteX23" fmla="*/ 3687096 w 36035499"/>
              <a:gd name="connsiteY23" fmla="*/ 11742484 h 13029483"/>
              <a:gd name="connsiteX24" fmla="*/ 2448232 w 36035499"/>
              <a:gd name="connsiteY24" fmla="*/ 12627387 h 13029483"/>
              <a:gd name="connsiteX25" fmla="*/ 1091380 w 36035499"/>
              <a:gd name="connsiteY25" fmla="*/ 12627387 h 13029483"/>
              <a:gd name="connsiteX26" fmla="*/ 0 w 36035499"/>
              <a:gd name="connsiteY26" fmla="*/ 7671929 h 13029483"/>
              <a:gd name="connsiteX27" fmla="*/ 17457615 w 36035499"/>
              <a:gd name="connsiteY27" fmla="*/ 3857661 h 13029483"/>
              <a:gd name="connsiteX28" fmla="*/ 17452531 w 36035499"/>
              <a:gd name="connsiteY28" fmla="*/ 3834580 h 13029483"/>
              <a:gd name="connsiteX0-1" fmla="*/ 35003111 w 36035499"/>
              <a:gd name="connsiteY0-2" fmla="*/ 0 h 13029483"/>
              <a:gd name="connsiteX1-3" fmla="*/ 36035499 w 36035499"/>
              <a:gd name="connsiteY1-4" fmla="*/ 4955458 h 13029483"/>
              <a:gd name="connsiteX2-5" fmla="*/ 34088711 w 36035499"/>
              <a:gd name="connsiteY2-6" fmla="*/ 5073445 h 13029483"/>
              <a:gd name="connsiteX3-7" fmla="*/ 32790853 w 36035499"/>
              <a:gd name="connsiteY3-8" fmla="*/ 6076335 h 13029483"/>
              <a:gd name="connsiteX4-9" fmla="*/ 30755576 w 36035499"/>
              <a:gd name="connsiteY4-10" fmla="*/ 5928851 h 13029483"/>
              <a:gd name="connsiteX5-11" fmla="*/ 29310234 w 36035499"/>
              <a:gd name="connsiteY5-12" fmla="*/ 6843251 h 13029483"/>
              <a:gd name="connsiteX6-13" fmla="*/ 27864892 w 36035499"/>
              <a:gd name="connsiteY6-14" fmla="*/ 6548284 h 13029483"/>
              <a:gd name="connsiteX7-15" fmla="*/ 26390053 w 36035499"/>
              <a:gd name="connsiteY7-16" fmla="*/ 7462684 h 13029483"/>
              <a:gd name="connsiteX8-17" fmla="*/ 24679240 w 36035499"/>
              <a:gd name="connsiteY8-18" fmla="*/ 7197213 h 13029483"/>
              <a:gd name="connsiteX9-19" fmla="*/ 23174905 w 36035499"/>
              <a:gd name="connsiteY9-20" fmla="*/ 8052619 h 13029483"/>
              <a:gd name="connsiteX10-21" fmla="*/ 21139627 w 36035499"/>
              <a:gd name="connsiteY10-22" fmla="*/ 7905135 h 13029483"/>
              <a:gd name="connsiteX11-23" fmla="*/ 19900763 w 36035499"/>
              <a:gd name="connsiteY11-24" fmla="*/ 8790038 h 13029483"/>
              <a:gd name="connsiteX12-25" fmla="*/ 18582908 w 36035499"/>
              <a:gd name="connsiteY12-26" fmla="*/ 8863122 h 13029483"/>
              <a:gd name="connsiteX13-27" fmla="*/ 18544515 w 36035499"/>
              <a:gd name="connsiteY13-28" fmla="*/ 8791169 h 13029483"/>
              <a:gd name="connsiteX14-29" fmla="*/ 18058248 w 36035499"/>
              <a:gd name="connsiteY14-30" fmla="*/ 8770454 h 13029483"/>
              <a:gd name="connsiteX15-31" fmla="*/ 16636181 w 36035499"/>
              <a:gd name="connsiteY15-32" fmla="*/ 8910794 h 13029483"/>
              <a:gd name="connsiteX16-33" fmla="*/ 15338323 w 36035499"/>
              <a:gd name="connsiteY16-34" fmla="*/ 9913684 h 13029483"/>
              <a:gd name="connsiteX17-35" fmla="*/ 13303046 w 36035499"/>
              <a:gd name="connsiteY17-36" fmla="*/ 9766200 h 13029483"/>
              <a:gd name="connsiteX18-37" fmla="*/ 11857703 w 36035499"/>
              <a:gd name="connsiteY18-38" fmla="*/ 10680600 h 13029483"/>
              <a:gd name="connsiteX19-39" fmla="*/ 10412362 w 36035499"/>
              <a:gd name="connsiteY19-40" fmla="*/ 10385633 h 13029483"/>
              <a:gd name="connsiteX20-41" fmla="*/ 8937523 w 36035499"/>
              <a:gd name="connsiteY20-42" fmla="*/ 11300033 h 13029483"/>
              <a:gd name="connsiteX21-43" fmla="*/ 7226710 w 36035499"/>
              <a:gd name="connsiteY21-44" fmla="*/ 11034562 h 13029483"/>
              <a:gd name="connsiteX22-45" fmla="*/ 5722375 w 36035499"/>
              <a:gd name="connsiteY22-46" fmla="*/ 11889968 h 13029483"/>
              <a:gd name="connsiteX23-47" fmla="*/ 3687096 w 36035499"/>
              <a:gd name="connsiteY23-48" fmla="*/ 11742484 h 13029483"/>
              <a:gd name="connsiteX24-49" fmla="*/ 2448232 w 36035499"/>
              <a:gd name="connsiteY24-50" fmla="*/ 12627387 h 13029483"/>
              <a:gd name="connsiteX25-51" fmla="*/ 1091380 w 36035499"/>
              <a:gd name="connsiteY25-52" fmla="*/ 12627387 h 13029483"/>
              <a:gd name="connsiteX26-53" fmla="*/ 0 w 36035499"/>
              <a:gd name="connsiteY26-54" fmla="*/ 7671929 h 13029483"/>
              <a:gd name="connsiteX27-55" fmla="*/ 17457615 w 36035499"/>
              <a:gd name="connsiteY27-56" fmla="*/ 3857661 h 13029483"/>
              <a:gd name="connsiteX28-57" fmla="*/ 17452531 w 36035499"/>
              <a:gd name="connsiteY28-58" fmla="*/ 3834580 h 13029483"/>
              <a:gd name="connsiteX29" fmla="*/ 35003111 w 36035499"/>
              <a:gd name="connsiteY29" fmla="*/ 0 h 13029483"/>
              <a:gd name="connsiteX0-59" fmla="*/ 35003111 w 36035499"/>
              <a:gd name="connsiteY0-60" fmla="*/ 0 h 13029483"/>
              <a:gd name="connsiteX1-61" fmla="*/ 36035499 w 36035499"/>
              <a:gd name="connsiteY1-62" fmla="*/ 4955458 h 13029483"/>
              <a:gd name="connsiteX2-63" fmla="*/ 34088711 w 36035499"/>
              <a:gd name="connsiteY2-64" fmla="*/ 5073445 h 13029483"/>
              <a:gd name="connsiteX3-65" fmla="*/ 32790853 w 36035499"/>
              <a:gd name="connsiteY3-66" fmla="*/ 6076335 h 13029483"/>
              <a:gd name="connsiteX4-67" fmla="*/ 30755576 w 36035499"/>
              <a:gd name="connsiteY4-68" fmla="*/ 5928851 h 13029483"/>
              <a:gd name="connsiteX5-69" fmla="*/ 29310234 w 36035499"/>
              <a:gd name="connsiteY5-70" fmla="*/ 6843251 h 13029483"/>
              <a:gd name="connsiteX6-71" fmla="*/ 27864892 w 36035499"/>
              <a:gd name="connsiteY6-72" fmla="*/ 6548284 h 13029483"/>
              <a:gd name="connsiteX7-73" fmla="*/ 26390053 w 36035499"/>
              <a:gd name="connsiteY7-74" fmla="*/ 7462684 h 13029483"/>
              <a:gd name="connsiteX8-75" fmla="*/ 24679240 w 36035499"/>
              <a:gd name="connsiteY8-76" fmla="*/ 7197213 h 13029483"/>
              <a:gd name="connsiteX9-77" fmla="*/ 23174905 w 36035499"/>
              <a:gd name="connsiteY9-78" fmla="*/ 8052619 h 13029483"/>
              <a:gd name="connsiteX10-79" fmla="*/ 21139627 w 36035499"/>
              <a:gd name="connsiteY10-80" fmla="*/ 7905135 h 13029483"/>
              <a:gd name="connsiteX11-81" fmla="*/ 19900763 w 36035499"/>
              <a:gd name="connsiteY11-82" fmla="*/ 8790038 h 13029483"/>
              <a:gd name="connsiteX12-83" fmla="*/ 18582908 w 36035499"/>
              <a:gd name="connsiteY12-84" fmla="*/ 8863122 h 13029483"/>
              <a:gd name="connsiteX13-85" fmla="*/ 18058248 w 36035499"/>
              <a:gd name="connsiteY13-86" fmla="*/ 8770454 h 13029483"/>
              <a:gd name="connsiteX14-87" fmla="*/ 16636181 w 36035499"/>
              <a:gd name="connsiteY14-88" fmla="*/ 8910794 h 13029483"/>
              <a:gd name="connsiteX15-89" fmla="*/ 15338323 w 36035499"/>
              <a:gd name="connsiteY15-90" fmla="*/ 9913684 h 13029483"/>
              <a:gd name="connsiteX16-91" fmla="*/ 13303046 w 36035499"/>
              <a:gd name="connsiteY16-92" fmla="*/ 9766200 h 13029483"/>
              <a:gd name="connsiteX17-93" fmla="*/ 11857703 w 36035499"/>
              <a:gd name="connsiteY17-94" fmla="*/ 10680600 h 13029483"/>
              <a:gd name="connsiteX18-95" fmla="*/ 10412362 w 36035499"/>
              <a:gd name="connsiteY18-96" fmla="*/ 10385633 h 13029483"/>
              <a:gd name="connsiteX19-97" fmla="*/ 8937523 w 36035499"/>
              <a:gd name="connsiteY19-98" fmla="*/ 11300033 h 13029483"/>
              <a:gd name="connsiteX20-99" fmla="*/ 7226710 w 36035499"/>
              <a:gd name="connsiteY20-100" fmla="*/ 11034562 h 13029483"/>
              <a:gd name="connsiteX21-101" fmla="*/ 5722375 w 36035499"/>
              <a:gd name="connsiteY21-102" fmla="*/ 11889968 h 13029483"/>
              <a:gd name="connsiteX22-103" fmla="*/ 3687096 w 36035499"/>
              <a:gd name="connsiteY22-104" fmla="*/ 11742484 h 13029483"/>
              <a:gd name="connsiteX23-105" fmla="*/ 2448232 w 36035499"/>
              <a:gd name="connsiteY23-106" fmla="*/ 12627387 h 13029483"/>
              <a:gd name="connsiteX24-107" fmla="*/ 1091380 w 36035499"/>
              <a:gd name="connsiteY24-108" fmla="*/ 12627387 h 13029483"/>
              <a:gd name="connsiteX25-109" fmla="*/ 0 w 36035499"/>
              <a:gd name="connsiteY25-110" fmla="*/ 7671929 h 13029483"/>
              <a:gd name="connsiteX26-111" fmla="*/ 17457615 w 36035499"/>
              <a:gd name="connsiteY26-112" fmla="*/ 3857661 h 13029483"/>
              <a:gd name="connsiteX27-113" fmla="*/ 17452531 w 36035499"/>
              <a:gd name="connsiteY27-114" fmla="*/ 3834580 h 13029483"/>
              <a:gd name="connsiteX28-115" fmla="*/ 35003111 w 36035499"/>
              <a:gd name="connsiteY28-116" fmla="*/ 0 h 13029483"/>
              <a:gd name="connsiteX0-117" fmla="*/ 35003111 w 36035499"/>
              <a:gd name="connsiteY0-118" fmla="*/ 0 h 13029483"/>
              <a:gd name="connsiteX1-119" fmla="*/ 36035499 w 36035499"/>
              <a:gd name="connsiteY1-120" fmla="*/ 4955458 h 13029483"/>
              <a:gd name="connsiteX2-121" fmla="*/ 34088711 w 36035499"/>
              <a:gd name="connsiteY2-122" fmla="*/ 5073445 h 13029483"/>
              <a:gd name="connsiteX3-123" fmla="*/ 32790853 w 36035499"/>
              <a:gd name="connsiteY3-124" fmla="*/ 6076335 h 13029483"/>
              <a:gd name="connsiteX4-125" fmla="*/ 30755576 w 36035499"/>
              <a:gd name="connsiteY4-126" fmla="*/ 5928851 h 13029483"/>
              <a:gd name="connsiteX5-127" fmla="*/ 29310234 w 36035499"/>
              <a:gd name="connsiteY5-128" fmla="*/ 6843251 h 13029483"/>
              <a:gd name="connsiteX6-129" fmla="*/ 27864892 w 36035499"/>
              <a:gd name="connsiteY6-130" fmla="*/ 6548284 h 13029483"/>
              <a:gd name="connsiteX7-131" fmla="*/ 26390053 w 36035499"/>
              <a:gd name="connsiteY7-132" fmla="*/ 7462684 h 13029483"/>
              <a:gd name="connsiteX8-133" fmla="*/ 24679240 w 36035499"/>
              <a:gd name="connsiteY8-134" fmla="*/ 7197213 h 13029483"/>
              <a:gd name="connsiteX9-135" fmla="*/ 23174905 w 36035499"/>
              <a:gd name="connsiteY9-136" fmla="*/ 8052619 h 13029483"/>
              <a:gd name="connsiteX10-137" fmla="*/ 21139627 w 36035499"/>
              <a:gd name="connsiteY10-138" fmla="*/ 7905135 h 13029483"/>
              <a:gd name="connsiteX11-139" fmla="*/ 19900763 w 36035499"/>
              <a:gd name="connsiteY11-140" fmla="*/ 8790038 h 13029483"/>
              <a:gd name="connsiteX12-141" fmla="*/ 18058248 w 36035499"/>
              <a:gd name="connsiteY12-142" fmla="*/ 8770454 h 13029483"/>
              <a:gd name="connsiteX13-143" fmla="*/ 16636181 w 36035499"/>
              <a:gd name="connsiteY13-144" fmla="*/ 8910794 h 13029483"/>
              <a:gd name="connsiteX14-145" fmla="*/ 15338323 w 36035499"/>
              <a:gd name="connsiteY14-146" fmla="*/ 9913684 h 13029483"/>
              <a:gd name="connsiteX15-147" fmla="*/ 13303046 w 36035499"/>
              <a:gd name="connsiteY15-148" fmla="*/ 9766200 h 13029483"/>
              <a:gd name="connsiteX16-149" fmla="*/ 11857703 w 36035499"/>
              <a:gd name="connsiteY16-150" fmla="*/ 10680600 h 13029483"/>
              <a:gd name="connsiteX17-151" fmla="*/ 10412362 w 36035499"/>
              <a:gd name="connsiteY17-152" fmla="*/ 10385633 h 13029483"/>
              <a:gd name="connsiteX18-153" fmla="*/ 8937523 w 36035499"/>
              <a:gd name="connsiteY18-154" fmla="*/ 11300033 h 13029483"/>
              <a:gd name="connsiteX19-155" fmla="*/ 7226710 w 36035499"/>
              <a:gd name="connsiteY19-156" fmla="*/ 11034562 h 13029483"/>
              <a:gd name="connsiteX20-157" fmla="*/ 5722375 w 36035499"/>
              <a:gd name="connsiteY20-158" fmla="*/ 11889968 h 13029483"/>
              <a:gd name="connsiteX21-159" fmla="*/ 3687096 w 36035499"/>
              <a:gd name="connsiteY21-160" fmla="*/ 11742484 h 13029483"/>
              <a:gd name="connsiteX22-161" fmla="*/ 2448232 w 36035499"/>
              <a:gd name="connsiteY22-162" fmla="*/ 12627387 h 13029483"/>
              <a:gd name="connsiteX23-163" fmla="*/ 1091380 w 36035499"/>
              <a:gd name="connsiteY23-164" fmla="*/ 12627387 h 13029483"/>
              <a:gd name="connsiteX24-165" fmla="*/ 0 w 36035499"/>
              <a:gd name="connsiteY24-166" fmla="*/ 7671929 h 13029483"/>
              <a:gd name="connsiteX25-167" fmla="*/ 17457615 w 36035499"/>
              <a:gd name="connsiteY25-168" fmla="*/ 3857661 h 13029483"/>
              <a:gd name="connsiteX26-169" fmla="*/ 17452531 w 36035499"/>
              <a:gd name="connsiteY26-170" fmla="*/ 3834580 h 13029483"/>
              <a:gd name="connsiteX27-171" fmla="*/ 35003111 w 36035499"/>
              <a:gd name="connsiteY27-172" fmla="*/ 0 h 13029483"/>
              <a:gd name="connsiteX0-173" fmla="*/ 35003111 w 36035499"/>
              <a:gd name="connsiteY0-174" fmla="*/ 0 h 13029483"/>
              <a:gd name="connsiteX1-175" fmla="*/ 36035499 w 36035499"/>
              <a:gd name="connsiteY1-176" fmla="*/ 4955458 h 13029483"/>
              <a:gd name="connsiteX2-177" fmla="*/ 34088711 w 36035499"/>
              <a:gd name="connsiteY2-178" fmla="*/ 5073445 h 13029483"/>
              <a:gd name="connsiteX3-179" fmla="*/ 32790853 w 36035499"/>
              <a:gd name="connsiteY3-180" fmla="*/ 6076335 h 13029483"/>
              <a:gd name="connsiteX4-181" fmla="*/ 30755576 w 36035499"/>
              <a:gd name="connsiteY4-182" fmla="*/ 5928851 h 13029483"/>
              <a:gd name="connsiteX5-183" fmla="*/ 29310234 w 36035499"/>
              <a:gd name="connsiteY5-184" fmla="*/ 6843251 h 13029483"/>
              <a:gd name="connsiteX6-185" fmla="*/ 27864892 w 36035499"/>
              <a:gd name="connsiteY6-186" fmla="*/ 6548284 h 13029483"/>
              <a:gd name="connsiteX7-187" fmla="*/ 26390053 w 36035499"/>
              <a:gd name="connsiteY7-188" fmla="*/ 7462684 h 13029483"/>
              <a:gd name="connsiteX8-189" fmla="*/ 24679240 w 36035499"/>
              <a:gd name="connsiteY8-190" fmla="*/ 7197213 h 13029483"/>
              <a:gd name="connsiteX9-191" fmla="*/ 23174905 w 36035499"/>
              <a:gd name="connsiteY9-192" fmla="*/ 8052619 h 13029483"/>
              <a:gd name="connsiteX10-193" fmla="*/ 21139627 w 36035499"/>
              <a:gd name="connsiteY10-194" fmla="*/ 7905135 h 13029483"/>
              <a:gd name="connsiteX11-195" fmla="*/ 19900763 w 36035499"/>
              <a:gd name="connsiteY11-196" fmla="*/ 8790038 h 13029483"/>
              <a:gd name="connsiteX12-197" fmla="*/ 18058248 w 36035499"/>
              <a:gd name="connsiteY12-198" fmla="*/ 8770454 h 13029483"/>
              <a:gd name="connsiteX13-199" fmla="*/ 16636181 w 36035499"/>
              <a:gd name="connsiteY13-200" fmla="*/ 8910794 h 13029483"/>
              <a:gd name="connsiteX14-201" fmla="*/ 15338323 w 36035499"/>
              <a:gd name="connsiteY14-202" fmla="*/ 9913684 h 13029483"/>
              <a:gd name="connsiteX15-203" fmla="*/ 13303046 w 36035499"/>
              <a:gd name="connsiteY15-204" fmla="*/ 9766200 h 13029483"/>
              <a:gd name="connsiteX16-205" fmla="*/ 11857703 w 36035499"/>
              <a:gd name="connsiteY16-206" fmla="*/ 10680600 h 13029483"/>
              <a:gd name="connsiteX17-207" fmla="*/ 10412362 w 36035499"/>
              <a:gd name="connsiteY17-208" fmla="*/ 10385633 h 13029483"/>
              <a:gd name="connsiteX18-209" fmla="*/ 8937523 w 36035499"/>
              <a:gd name="connsiteY18-210" fmla="*/ 11300033 h 13029483"/>
              <a:gd name="connsiteX19-211" fmla="*/ 7226710 w 36035499"/>
              <a:gd name="connsiteY19-212" fmla="*/ 11034562 h 13029483"/>
              <a:gd name="connsiteX20-213" fmla="*/ 5722375 w 36035499"/>
              <a:gd name="connsiteY20-214" fmla="*/ 11889968 h 13029483"/>
              <a:gd name="connsiteX21-215" fmla="*/ 3687096 w 36035499"/>
              <a:gd name="connsiteY21-216" fmla="*/ 11742484 h 13029483"/>
              <a:gd name="connsiteX22-217" fmla="*/ 2448232 w 36035499"/>
              <a:gd name="connsiteY22-218" fmla="*/ 12627387 h 13029483"/>
              <a:gd name="connsiteX23-219" fmla="*/ 1091380 w 36035499"/>
              <a:gd name="connsiteY23-220" fmla="*/ 12627387 h 13029483"/>
              <a:gd name="connsiteX24-221" fmla="*/ 0 w 36035499"/>
              <a:gd name="connsiteY24-222" fmla="*/ 7671929 h 13029483"/>
              <a:gd name="connsiteX25-223" fmla="*/ 17457615 w 36035499"/>
              <a:gd name="connsiteY25-224" fmla="*/ 3857661 h 13029483"/>
              <a:gd name="connsiteX26-225" fmla="*/ 17452531 w 36035499"/>
              <a:gd name="connsiteY26-226" fmla="*/ 3834580 h 13029483"/>
              <a:gd name="connsiteX27-227" fmla="*/ 35003111 w 36035499"/>
              <a:gd name="connsiteY27-228" fmla="*/ 0 h 13029483"/>
              <a:gd name="connsiteX0-229" fmla="*/ 35003111 w 36035499"/>
              <a:gd name="connsiteY0-230" fmla="*/ 0 h 13029483"/>
              <a:gd name="connsiteX1-231" fmla="*/ 36035499 w 36035499"/>
              <a:gd name="connsiteY1-232" fmla="*/ 4955458 h 13029483"/>
              <a:gd name="connsiteX2-233" fmla="*/ 34088711 w 36035499"/>
              <a:gd name="connsiteY2-234" fmla="*/ 5073445 h 13029483"/>
              <a:gd name="connsiteX3-235" fmla="*/ 32790853 w 36035499"/>
              <a:gd name="connsiteY3-236" fmla="*/ 6076335 h 13029483"/>
              <a:gd name="connsiteX4-237" fmla="*/ 30755576 w 36035499"/>
              <a:gd name="connsiteY4-238" fmla="*/ 5928851 h 13029483"/>
              <a:gd name="connsiteX5-239" fmla="*/ 29310234 w 36035499"/>
              <a:gd name="connsiteY5-240" fmla="*/ 6843251 h 13029483"/>
              <a:gd name="connsiteX6-241" fmla="*/ 27864892 w 36035499"/>
              <a:gd name="connsiteY6-242" fmla="*/ 6548284 h 13029483"/>
              <a:gd name="connsiteX7-243" fmla="*/ 26390053 w 36035499"/>
              <a:gd name="connsiteY7-244" fmla="*/ 7462684 h 13029483"/>
              <a:gd name="connsiteX8-245" fmla="*/ 24679240 w 36035499"/>
              <a:gd name="connsiteY8-246" fmla="*/ 7197213 h 13029483"/>
              <a:gd name="connsiteX9-247" fmla="*/ 23174905 w 36035499"/>
              <a:gd name="connsiteY9-248" fmla="*/ 8052619 h 13029483"/>
              <a:gd name="connsiteX10-249" fmla="*/ 21139627 w 36035499"/>
              <a:gd name="connsiteY10-250" fmla="*/ 7905135 h 13029483"/>
              <a:gd name="connsiteX11-251" fmla="*/ 19900763 w 36035499"/>
              <a:gd name="connsiteY11-252" fmla="*/ 8790038 h 13029483"/>
              <a:gd name="connsiteX12-253" fmla="*/ 18058248 w 36035499"/>
              <a:gd name="connsiteY12-254" fmla="*/ 8770454 h 13029483"/>
              <a:gd name="connsiteX13-255" fmla="*/ 16636181 w 36035499"/>
              <a:gd name="connsiteY13-256" fmla="*/ 8910794 h 13029483"/>
              <a:gd name="connsiteX14-257" fmla="*/ 15338323 w 36035499"/>
              <a:gd name="connsiteY14-258" fmla="*/ 9913684 h 13029483"/>
              <a:gd name="connsiteX15-259" fmla="*/ 13303046 w 36035499"/>
              <a:gd name="connsiteY15-260" fmla="*/ 9766200 h 13029483"/>
              <a:gd name="connsiteX16-261" fmla="*/ 11857703 w 36035499"/>
              <a:gd name="connsiteY16-262" fmla="*/ 10680600 h 13029483"/>
              <a:gd name="connsiteX17-263" fmla="*/ 10412362 w 36035499"/>
              <a:gd name="connsiteY17-264" fmla="*/ 10385633 h 13029483"/>
              <a:gd name="connsiteX18-265" fmla="*/ 8937523 w 36035499"/>
              <a:gd name="connsiteY18-266" fmla="*/ 11300033 h 13029483"/>
              <a:gd name="connsiteX19-267" fmla="*/ 7226710 w 36035499"/>
              <a:gd name="connsiteY19-268" fmla="*/ 11034562 h 13029483"/>
              <a:gd name="connsiteX20-269" fmla="*/ 5722375 w 36035499"/>
              <a:gd name="connsiteY20-270" fmla="*/ 11889968 h 13029483"/>
              <a:gd name="connsiteX21-271" fmla="*/ 3687096 w 36035499"/>
              <a:gd name="connsiteY21-272" fmla="*/ 11742484 h 13029483"/>
              <a:gd name="connsiteX22-273" fmla="*/ 2448232 w 36035499"/>
              <a:gd name="connsiteY22-274" fmla="*/ 12627387 h 13029483"/>
              <a:gd name="connsiteX23-275" fmla="*/ 1091380 w 36035499"/>
              <a:gd name="connsiteY23-276" fmla="*/ 12627387 h 13029483"/>
              <a:gd name="connsiteX24-277" fmla="*/ 0 w 36035499"/>
              <a:gd name="connsiteY24-278" fmla="*/ 7671929 h 13029483"/>
              <a:gd name="connsiteX25-279" fmla="*/ 17457615 w 36035499"/>
              <a:gd name="connsiteY25-280" fmla="*/ 3857661 h 13029483"/>
              <a:gd name="connsiteX26-281" fmla="*/ 35003111 w 36035499"/>
              <a:gd name="connsiteY26-282" fmla="*/ 0 h 13029483"/>
              <a:gd name="connsiteX0-283" fmla="*/ 35003111 w 36035499"/>
              <a:gd name="connsiteY0-284" fmla="*/ 0 h 13029483"/>
              <a:gd name="connsiteX1-285" fmla="*/ 36035499 w 36035499"/>
              <a:gd name="connsiteY1-286" fmla="*/ 4955458 h 13029483"/>
              <a:gd name="connsiteX2-287" fmla="*/ 34088711 w 36035499"/>
              <a:gd name="connsiteY2-288" fmla="*/ 5073445 h 13029483"/>
              <a:gd name="connsiteX3-289" fmla="*/ 32790853 w 36035499"/>
              <a:gd name="connsiteY3-290" fmla="*/ 6076335 h 13029483"/>
              <a:gd name="connsiteX4-291" fmla="*/ 30755576 w 36035499"/>
              <a:gd name="connsiteY4-292" fmla="*/ 5928851 h 13029483"/>
              <a:gd name="connsiteX5-293" fmla="*/ 29310234 w 36035499"/>
              <a:gd name="connsiteY5-294" fmla="*/ 6843251 h 13029483"/>
              <a:gd name="connsiteX6-295" fmla="*/ 27864892 w 36035499"/>
              <a:gd name="connsiteY6-296" fmla="*/ 6548284 h 13029483"/>
              <a:gd name="connsiteX7-297" fmla="*/ 26390053 w 36035499"/>
              <a:gd name="connsiteY7-298" fmla="*/ 7462684 h 13029483"/>
              <a:gd name="connsiteX8-299" fmla="*/ 24679240 w 36035499"/>
              <a:gd name="connsiteY8-300" fmla="*/ 7197213 h 13029483"/>
              <a:gd name="connsiteX9-301" fmla="*/ 23174905 w 36035499"/>
              <a:gd name="connsiteY9-302" fmla="*/ 8052619 h 13029483"/>
              <a:gd name="connsiteX10-303" fmla="*/ 21139627 w 36035499"/>
              <a:gd name="connsiteY10-304" fmla="*/ 7905135 h 13029483"/>
              <a:gd name="connsiteX11-305" fmla="*/ 19900763 w 36035499"/>
              <a:gd name="connsiteY11-306" fmla="*/ 8790038 h 13029483"/>
              <a:gd name="connsiteX12-307" fmla="*/ 18058248 w 36035499"/>
              <a:gd name="connsiteY12-308" fmla="*/ 8770454 h 13029483"/>
              <a:gd name="connsiteX13-309" fmla="*/ 16636181 w 36035499"/>
              <a:gd name="connsiteY13-310" fmla="*/ 8910794 h 13029483"/>
              <a:gd name="connsiteX14-311" fmla="*/ 15338323 w 36035499"/>
              <a:gd name="connsiteY14-312" fmla="*/ 9913684 h 13029483"/>
              <a:gd name="connsiteX15-313" fmla="*/ 13303046 w 36035499"/>
              <a:gd name="connsiteY15-314" fmla="*/ 9766200 h 13029483"/>
              <a:gd name="connsiteX16-315" fmla="*/ 11857703 w 36035499"/>
              <a:gd name="connsiteY16-316" fmla="*/ 10680600 h 13029483"/>
              <a:gd name="connsiteX17-317" fmla="*/ 10412362 w 36035499"/>
              <a:gd name="connsiteY17-318" fmla="*/ 10385633 h 13029483"/>
              <a:gd name="connsiteX18-319" fmla="*/ 8937523 w 36035499"/>
              <a:gd name="connsiteY18-320" fmla="*/ 11300033 h 13029483"/>
              <a:gd name="connsiteX19-321" fmla="*/ 7226710 w 36035499"/>
              <a:gd name="connsiteY19-322" fmla="*/ 11034562 h 13029483"/>
              <a:gd name="connsiteX20-323" fmla="*/ 5722375 w 36035499"/>
              <a:gd name="connsiteY20-324" fmla="*/ 11889968 h 13029483"/>
              <a:gd name="connsiteX21-325" fmla="*/ 3687096 w 36035499"/>
              <a:gd name="connsiteY21-326" fmla="*/ 11742484 h 13029483"/>
              <a:gd name="connsiteX22-327" fmla="*/ 2448232 w 36035499"/>
              <a:gd name="connsiteY22-328" fmla="*/ 12627387 h 13029483"/>
              <a:gd name="connsiteX23-329" fmla="*/ 1091380 w 36035499"/>
              <a:gd name="connsiteY23-330" fmla="*/ 12627387 h 13029483"/>
              <a:gd name="connsiteX24-331" fmla="*/ 0 w 36035499"/>
              <a:gd name="connsiteY24-332" fmla="*/ 7671929 h 13029483"/>
              <a:gd name="connsiteX25-333" fmla="*/ 35003111 w 36035499"/>
              <a:gd name="connsiteY25-334" fmla="*/ 0 h 13029483"/>
              <a:gd name="connsiteX0-335" fmla="*/ 35003111 w 36035499"/>
              <a:gd name="connsiteY0-336" fmla="*/ 0 h 13029483"/>
              <a:gd name="connsiteX1-337" fmla="*/ 36035499 w 36035499"/>
              <a:gd name="connsiteY1-338" fmla="*/ 4955458 h 13029483"/>
              <a:gd name="connsiteX2-339" fmla="*/ 34088711 w 36035499"/>
              <a:gd name="connsiteY2-340" fmla="*/ 5073445 h 13029483"/>
              <a:gd name="connsiteX3-341" fmla="*/ 32790853 w 36035499"/>
              <a:gd name="connsiteY3-342" fmla="*/ 6076335 h 13029483"/>
              <a:gd name="connsiteX4-343" fmla="*/ 30755576 w 36035499"/>
              <a:gd name="connsiteY4-344" fmla="*/ 5928851 h 13029483"/>
              <a:gd name="connsiteX5-345" fmla="*/ 29310234 w 36035499"/>
              <a:gd name="connsiteY5-346" fmla="*/ 6843251 h 13029483"/>
              <a:gd name="connsiteX6-347" fmla="*/ 27864892 w 36035499"/>
              <a:gd name="connsiteY6-348" fmla="*/ 6548284 h 13029483"/>
              <a:gd name="connsiteX7-349" fmla="*/ 26390053 w 36035499"/>
              <a:gd name="connsiteY7-350" fmla="*/ 7462684 h 13029483"/>
              <a:gd name="connsiteX8-351" fmla="*/ 24679240 w 36035499"/>
              <a:gd name="connsiteY8-352" fmla="*/ 7197213 h 13029483"/>
              <a:gd name="connsiteX9-353" fmla="*/ 23174905 w 36035499"/>
              <a:gd name="connsiteY9-354" fmla="*/ 8052619 h 13029483"/>
              <a:gd name="connsiteX10-355" fmla="*/ 21139627 w 36035499"/>
              <a:gd name="connsiteY10-356" fmla="*/ 7905135 h 13029483"/>
              <a:gd name="connsiteX11-357" fmla="*/ 19900763 w 36035499"/>
              <a:gd name="connsiteY11-358" fmla="*/ 8790038 h 13029483"/>
              <a:gd name="connsiteX12-359" fmla="*/ 18058248 w 36035499"/>
              <a:gd name="connsiteY12-360" fmla="*/ 8770454 h 13029483"/>
              <a:gd name="connsiteX13-361" fmla="*/ 16636181 w 36035499"/>
              <a:gd name="connsiteY13-362" fmla="*/ 8910794 h 13029483"/>
              <a:gd name="connsiteX14-363" fmla="*/ 15338323 w 36035499"/>
              <a:gd name="connsiteY14-364" fmla="*/ 9913684 h 13029483"/>
              <a:gd name="connsiteX15-365" fmla="*/ 13303046 w 36035499"/>
              <a:gd name="connsiteY15-366" fmla="*/ 9766200 h 13029483"/>
              <a:gd name="connsiteX16-367" fmla="*/ 11857703 w 36035499"/>
              <a:gd name="connsiteY16-368" fmla="*/ 10680600 h 13029483"/>
              <a:gd name="connsiteX17-369" fmla="*/ 10412362 w 36035499"/>
              <a:gd name="connsiteY17-370" fmla="*/ 10385633 h 13029483"/>
              <a:gd name="connsiteX18-371" fmla="*/ 8937523 w 36035499"/>
              <a:gd name="connsiteY18-372" fmla="*/ 11300033 h 13029483"/>
              <a:gd name="connsiteX19-373" fmla="*/ 7226710 w 36035499"/>
              <a:gd name="connsiteY19-374" fmla="*/ 11034562 h 13029483"/>
              <a:gd name="connsiteX20-375" fmla="*/ 5722375 w 36035499"/>
              <a:gd name="connsiteY20-376" fmla="*/ 11889968 h 13029483"/>
              <a:gd name="connsiteX21-377" fmla="*/ 3687096 w 36035499"/>
              <a:gd name="connsiteY21-378" fmla="*/ 11742484 h 13029483"/>
              <a:gd name="connsiteX22-379" fmla="*/ 2448232 w 36035499"/>
              <a:gd name="connsiteY22-380" fmla="*/ 12627387 h 13029483"/>
              <a:gd name="connsiteX23-381" fmla="*/ 1091380 w 36035499"/>
              <a:gd name="connsiteY23-382" fmla="*/ 12627387 h 13029483"/>
              <a:gd name="connsiteX24-383" fmla="*/ 0 w 36035499"/>
              <a:gd name="connsiteY24-384" fmla="*/ 7671929 h 13029483"/>
              <a:gd name="connsiteX25-385" fmla="*/ 35003111 w 36035499"/>
              <a:gd name="connsiteY25-386" fmla="*/ 0 h 13029483"/>
              <a:gd name="connsiteX0-387" fmla="*/ 35003111 w 36035499"/>
              <a:gd name="connsiteY0-388" fmla="*/ 0 h 13029483"/>
              <a:gd name="connsiteX1-389" fmla="*/ 36035499 w 36035499"/>
              <a:gd name="connsiteY1-390" fmla="*/ 4955458 h 13029483"/>
              <a:gd name="connsiteX2-391" fmla="*/ 34088711 w 36035499"/>
              <a:gd name="connsiteY2-392" fmla="*/ 5073445 h 13029483"/>
              <a:gd name="connsiteX3-393" fmla="*/ 32790853 w 36035499"/>
              <a:gd name="connsiteY3-394" fmla="*/ 6076335 h 13029483"/>
              <a:gd name="connsiteX4-395" fmla="*/ 30755576 w 36035499"/>
              <a:gd name="connsiteY4-396" fmla="*/ 5928851 h 13029483"/>
              <a:gd name="connsiteX5-397" fmla="*/ 29310234 w 36035499"/>
              <a:gd name="connsiteY5-398" fmla="*/ 6843251 h 13029483"/>
              <a:gd name="connsiteX6-399" fmla="*/ 27864892 w 36035499"/>
              <a:gd name="connsiteY6-400" fmla="*/ 6548284 h 13029483"/>
              <a:gd name="connsiteX7-401" fmla="*/ 26390053 w 36035499"/>
              <a:gd name="connsiteY7-402" fmla="*/ 7462684 h 13029483"/>
              <a:gd name="connsiteX8-403" fmla="*/ 24679240 w 36035499"/>
              <a:gd name="connsiteY8-404" fmla="*/ 7197213 h 13029483"/>
              <a:gd name="connsiteX9-405" fmla="*/ 23174905 w 36035499"/>
              <a:gd name="connsiteY9-406" fmla="*/ 8052619 h 13029483"/>
              <a:gd name="connsiteX10-407" fmla="*/ 21139627 w 36035499"/>
              <a:gd name="connsiteY10-408" fmla="*/ 7905135 h 13029483"/>
              <a:gd name="connsiteX11-409" fmla="*/ 19900763 w 36035499"/>
              <a:gd name="connsiteY11-410" fmla="*/ 8790038 h 13029483"/>
              <a:gd name="connsiteX12-411" fmla="*/ 18058248 w 36035499"/>
              <a:gd name="connsiteY12-412" fmla="*/ 8770454 h 13029483"/>
              <a:gd name="connsiteX13-413" fmla="*/ 16636181 w 36035499"/>
              <a:gd name="connsiteY13-414" fmla="*/ 8910794 h 13029483"/>
              <a:gd name="connsiteX14-415" fmla="*/ 15338323 w 36035499"/>
              <a:gd name="connsiteY14-416" fmla="*/ 9913684 h 13029483"/>
              <a:gd name="connsiteX15-417" fmla="*/ 13303046 w 36035499"/>
              <a:gd name="connsiteY15-418" fmla="*/ 9766200 h 13029483"/>
              <a:gd name="connsiteX16-419" fmla="*/ 11857703 w 36035499"/>
              <a:gd name="connsiteY16-420" fmla="*/ 10680600 h 13029483"/>
              <a:gd name="connsiteX17-421" fmla="*/ 10412362 w 36035499"/>
              <a:gd name="connsiteY17-422" fmla="*/ 10385633 h 13029483"/>
              <a:gd name="connsiteX18-423" fmla="*/ 8937523 w 36035499"/>
              <a:gd name="connsiteY18-424" fmla="*/ 11300033 h 13029483"/>
              <a:gd name="connsiteX19-425" fmla="*/ 7226710 w 36035499"/>
              <a:gd name="connsiteY19-426" fmla="*/ 11034562 h 13029483"/>
              <a:gd name="connsiteX20-427" fmla="*/ 5722375 w 36035499"/>
              <a:gd name="connsiteY20-428" fmla="*/ 11889968 h 13029483"/>
              <a:gd name="connsiteX21-429" fmla="*/ 3687096 w 36035499"/>
              <a:gd name="connsiteY21-430" fmla="*/ 11742484 h 13029483"/>
              <a:gd name="connsiteX22-431" fmla="*/ 2448232 w 36035499"/>
              <a:gd name="connsiteY22-432" fmla="*/ 12627387 h 13029483"/>
              <a:gd name="connsiteX23-433" fmla="*/ 1091380 w 36035499"/>
              <a:gd name="connsiteY23-434" fmla="*/ 12627387 h 13029483"/>
              <a:gd name="connsiteX24-435" fmla="*/ 0 w 36035499"/>
              <a:gd name="connsiteY24-436" fmla="*/ 7671929 h 13029483"/>
              <a:gd name="connsiteX25-437" fmla="*/ 35003111 w 36035499"/>
              <a:gd name="connsiteY25-438" fmla="*/ 0 h 13029483"/>
              <a:gd name="connsiteX0-439" fmla="*/ 35003111 w 36035499"/>
              <a:gd name="connsiteY0-440" fmla="*/ 0 h 13029483"/>
              <a:gd name="connsiteX1-441" fmla="*/ 36035499 w 36035499"/>
              <a:gd name="connsiteY1-442" fmla="*/ 4955458 h 13029483"/>
              <a:gd name="connsiteX2-443" fmla="*/ 34088711 w 36035499"/>
              <a:gd name="connsiteY2-444" fmla="*/ 5073445 h 13029483"/>
              <a:gd name="connsiteX3-445" fmla="*/ 32790853 w 36035499"/>
              <a:gd name="connsiteY3-446" fmla="*/ 6076335 h 13029483"/>
              <a:gd name="connsiteX4-447" fmla="*/ 30755576 w 36035499"/>
              <a:gd name="connsiteY4-448" fmla="*/ 5928851 h 13029483"/>
              <a:gd name="connsiteX5-449" fmla="*/ 29310234 w 36035499"/>
              <a:gd name="connsiteY5-450" fmla="*/ 6843251 h 13029483"/>
              <a:gd name="connsiteX6-451" fmla="*/ 27864892 w 36035499"/>
              <a:gd name="connsiteY6-452" fmla="*/ 6548284 h 13029483"/>
              <a:gd name="connsiteX7-453" fmla="*/ 26390053 w 36035499"/>
              <a:gd name="connsiteY7-454" fmla="*/ 7462684 h 13029483"/>
              <a:gd name="connsiteX8-455" fmla="*/ 24679240 w 36035499"/>
              <a:gd name="connsiteY8-456" fmla="*/ 7197213 h 13029483"/>
              <a:gd name="connsiteX9-457" fmla="*/ 23174905 w 36035499"/>
              <a:gd name="connsiteY9-458" fmla="*/ 8052619 h 13029483"/>
              <a:gd name="connsiteX10-459" fmla="*/ 21139627 w 36035499"/>
              <a:gd name="connsiteY10-460" fmla="*/ 7905135 h 13029483"/>
              <a:gd name="connsiteX11-461" fmla="*/ 19900763 w 36035499"/>
              <a:gd name="connsiteY11-462" fmla="*/ 8790038 h 13029483"/>
              <a:gd name="connsiteX12-463" fmla="*/ 18058248 w 36035499"/>
              <a:gd name="connsiteY12-464" fmla="*/ 8770454 h 13029483"/>
              <a:gd name="connsiteX13-465" fmla="*/ 16636181 w 36035499"/>
              <a:gd name="connsiteY13-466" fmla="*/ 8910794 h 13029483"/>
              <a:gd name="connsiteX14-467" fmla="*/ 15338323 w 36035499"/>
              <a:gd name="connsiteY14-468" fmla="*/ 9913684 h 13029483"/>
              <a:gd name="connsiteX15-469" fmla="*/ 13303046 w 36035499"/>
              <a:gd name="connsiteY15-470" fmla="*/ 9766200 h 13029483"/>
              <a:gd name="connsiteX16-471" fmla="*/ 11857703 w 36035499"/>
              <a:gd name="connsiteY16-472" fmla="*/ 10680600 h 13029483"/>
              <a:gd name="connsiteX17-473" fmla="*/ 10412362 w 36035499"/>
              <a:gd name="connsiteY17-474" fmla="*/ 10385633 h 13029483"/>
              <a:gd name="connsiteX18-475" fmla="*/ 8937523 w 36035499"/>
              <a:gd name="connsiteY18-476" fmla="*/ 11300033 h 13029483"/>
              <a:gd name="connsiteX19-477" fmla="*/ 7226710 w 36035499"/>
              <a:gd name="connsiteY19-478" fmla="*/ 11034562 h 13029483"/>
              <a:gd name="connsiteX20-479" fmla="*/ 5722375 w 36035499"/>
              <a:gd name="connsiteY20-480" fmla="*/ 11889968 h 13029483"/>
              <a:gd name="connsiteX21-481" fmla="*/ 3687096 w 36035499"/>
              <a:gd name="connsiteY21-482" fmla="*/ 11742484 h 13029483"/>
              <a:gd name="connsiteX22-483" fmla="*/ 2448232 w 36035499"/>
              <a:gd name="connsiteY22-484" fmla="*/ 12627387 h 13029483"/>
              <a:gd name="connsiteX23-485" fmla="*/ 1091380 w 36035499"/>
              <a:gd name="connsiteY23-486" fmla="*/ 12627387 h 13029483"/>
              <a:gd name="connsiteX24-487" fmla="*/ 0 w 36035499"/>
              <a:gd name="connsiteY24-488" fmla="*/ 7671929 h 13029483"/>
              <a:gd name="connsiteX25-489" fmla="*/ 35003111 w 36035499"/>
              <a:gd name="connsiteY25-490" fmla="*/ 0 h 13029483"/>
              <a:gd name="connsiteX0-491" fmla="*/ 35003111 w 36035499"/>
              <a:gd name="connsiteY0-492" fmla="*/ 0 h 13029483"/>
              <a:gd name="connsiteX1-493" fmla="*/ 36035499 w 36035499"/>
              <a:gd name="connsiteY1-494" fmla="*/ 4955458 h 13029483"/>
              <a:gd name="connsiteX2-495" fmla="*/ 34088711 w 36035499"/>
              <a:gd name="connsiteY2-496" fmla="*/ 5073445 h 13029483"/>
              <a:gd name="connsiteX3-497" fmla="*/ 32790853 w 36035499"/>
              <a:gd name="connsiteY3-498" fmla="*/ 6076335 h 13029483"/>
              <a:gd name="connsiteX4-499" fmla="*/ 30755576 w 36035499"/>
              <a:gd name="connsiteY4-500" fmla="*/ 5928851 h 13029483"/>
              <a:gd name="connsiteX5-501" fmla="*/ 29310234 w 36035499"/>
              <a:gd name="connsiteY5-502" fmla="*/ 6843251 h 13029483"/>
              <a:gd name="connsiteX6-503" fmla="*/ 27864892 w 36035499"/>
              <a:gd name="connsiteY6-504" fmla="*/ 6548284 h 13029483"/>
              <a:gd name="connsiteX7-505" fmla="*/ 26390053 w 36035499"/>
              <a:gd name="connsiteY7-506" fmla="*/ 7462684 h 13029483"/>
              <a:gd name="connsiteX8-507" fmla="*/ 24679240 w 36035499"/>
              <a:gd name="connsiteY8-508" fmla="*/ 7197213 h 13029483"/>
              <a:gd name="connsiteX9-509" fmla="*/ 23174905 w 36035499"/>
              <a:gd name="connsiteY9-510" fmla="*/ 8052619 h 13029483"/>
              <a:gd name="connsiteX10-511" fmla="*/ 21139627 w 36035499"/>
              <a:gd name="connsiteY10-512" fmla="*/ 7905135 h 13029483"/>
              <a:gd name="connsiteX11-513" fmla="*/ 19900763 w 36035499"/>
              <a:gd name="connsiteY11-514" fmla="*/ 8790038 h 13029483"/>
              <a:gd name="connsiteX12-515" fmla="*/ 18058248 w 36035499"/>
              <a:gd name="connsiteY12-516" fmla="*/ 8770454 h 13029483"/>
              <a:gd name="connsiteX13-517" fmla="*/ 16636181 w 36035499"/>
              <a:gd name="connsiteY13-518" fmla="*/ 8910794 h 13029483"/>
              <a:gd name="connsiteX14-519" fmla="*/ 15338323 w 36035499"/>
              <a:gd name="connsiteY14-520" fmla="*/ 9913684 h 13029483"/>
              <a:gd name="connsiteX15-521" fmla="*/ 13303046 w 36035499"/>
              <a:gd name="connsiteY15-522" fmla="*/ 9766200 h 13029483"/>
              <a:gd name="connsiteX16-523" fmla="*/ 11857703 w 36035499"/>
              <a:gd name="connsiteY16-524" fmla="*/ 10680600 h 13029483"/>
              <a:gd name="connsiteX17-525" fmla="*/ 10412362 w 36035499"/>
              <a:gd name="connsiteY17-526" fmla="*/ 10385633 h 13029483"/>
              <a:gd name="connsiteX18-527" fmla="*/ 8937523 w 36035499"/>
              <a:gd name="connsiteY18-528" fmla="*/ 11300033 h 13029483"/>
              <a:gd name="connsiteX19-529" fmla="*/ 7226710 w 36035499"/>
              <a:gd name="connsiteY19-530" fmla="*/ 11034562 h 13029483"/>
              <a:gd name="connsiteX20-531" fmla="*/ 5722375 w 36035499"/>
              <a:gd name="connsiteY20-532" fmla="*/ 11889968 h 13029483"/>
              <a:gd name="connsiteX21-533" fmla="*/ 3687096 w 36035499"/>
              <a:gd name="connsiteY21-534" fmla="*/ 11742484 h 13029483"/>
              <a:gd name="connsiteX22-535" fmla="*/ 2448232 w 36035499"/>
              <a:gd name="connsiteY22-536" fmla="*/ 12627387 h 13029483"/>
              <a:gd name="connsiteX23-537" fmla="*/ 1091380 w 36035499"/>
              <a:gd name="connsiteY23-538" fmla="*/ 12627387 h 13029483"/>
              <a:gd name="connsiteX24-539" fmla="*/ 0 w 36035499"/>
              <a:gd name="connsiteY24-540" fmla="*/ 7671929 h 13029483"/>
              <a:gd name="connsiteX25-541" fmla="*/ 35003111 w 36035499"/>
              <a:gd name="connsiteY25-542" fmla="*/ 0 h 13029483"/>
              <a:gd name="connsiteX0-543" fmla="*/ 35003111 w 36035499"/>
              <a:gd name="connsiteY0-544" fmla="*/ 0 h 13029483"/>
              <a:gd name="connsiteX1-545" fmla="*/ 36035499 w 36035499"/>
              <a:gd name="connsiteY1-546" fmla="*/ 4955458 h 13029483"/>
              <a:gd name="connsiteX2-547" fmla="*/ 34088711 w 36035499"/>
              <a:gd name="connsiteY2-548" fmla="*/ 5073445 h 13029483"/>
              <a:gd name="connsiteX3-549" fmla="*/ 32790853 w 36035499"/>
              <a:gd name="connsiteY3-550" fmla="*/ 6076335 h 13029483"/>
              <a:gd name="connsiteX4-551" fmla="*/ 30755576 w 36035499"/>
              <a:gd name="connsiteY4-552" fmla="*/ 5928851 h 13029483"/>
              <a:gd name="connsiteX5-553" fmla="*/ 29310234 w 36035499"/>
              <a:gd name="connsiteY5-554" fmla="*/ 6843251 h 13029483"/>
              <a:gd name="connsiteX6-555" fmla="*/ 27864892 w 36035499"/>
              <a:gd name="connsiteY6-556" fmla="*/ 6548284 h 13029483"/>
              <a:gd name="connsiteX7-557" fmla="*/ 26390053 w 36035499"/>
              <a:gd name="connsiteY7-558" fmla="*/ 7462684 h 13029483"/>
              <a:gd name="connsiteX8-559" fmla="*/ 24679240 w 36035499"/>
              <a:gd name="connsiteY8-560" fmla="*/ 7197213 h 13029483"/>
              <a:gd name="connsiteX9-561" fmla="*/ 23174905 w 36035499"/>
              <a:gd name="connsiteY9-562" fmla="*/ 8052619 h 13029483"/>
              <a:gd name="connsiteX10-563" fmla="*/ 21139627 w 36035499"/>
              <a:gd name="connsiteY10-564" fmla="*/ 7905135 h 13029483"/>
              <a:gd name="connsiteX11-565" fmla="*/ 19900763 w 36035499"/>
              <a:gd name="connsiteY11-566" fmla="*/ 8790038 h 13029483"/>
              <a:gd name="connsiteX12-567" fmla="*/ 16636181 w 36035499"/>
              <a:gd name="connsiteY12-568" fmla="*/ 8910794 h 13029483"/>
              <a:gd name="connsiteX13-569" fmla="*/ 15338323 w 36035499"/>
              <a:gd name="connsiteY13-570" fmla="*/ 9913684 h 13029483"/>
              <a:gd name="connsiteX14-571" fmla="*/ 13303046 w 36035499"/>
              <a:gd name="connsiteY14-572" fmla="*/ 9766200 h 13029483"/>
              <a:gd name="connsiteX15-573" fmla="*/ 11857703 w 36035499"/>
              <a:gd name="connsiteY15-574" fmla="*/ 10680600 h 13029483"/>
              <a:gd name="connsiteX16-575" fmla="*/ 10412362 w 36035499"/>
              <a:gd name="connsiteY16-576" fmla="*/ 10385633 h 13029483"/>
              <a:gd name="connsiteX17-577" fmla="*/ 8937523 w 36035499"/>
              <a:gd name="connsiteY17-578" fmla="*/ 11300033 h 13029483"/>
              <a:gd name="connsiteX18-579" fmla="*/ 7226710 w 36035499"/>
              <a:gd name="connsiteY18-580" fmla="*/ 11034562 h 13029483"/>
              <a:gd name="connsiteX19-581" fmla="*/ 5722375 w 36035499"/>
              <a:gd name="connsiteY19-582" fmla="*/ 11889968 h 13029483"/>
              <a:gd name="connsiteX20-583" fmla="*/ 3687096 w 36035499"/>
              <a:gd name="connsiteY20-584" fmla="*/ 11742484 h 13029483"/>
              <a:gd name="connsiteX21-585" fmla="*/ 2448232 w 36035499"/>
              <a:gd name="connsiteY21-586" fmla="*/ 12627387 h 13029483"/>
              <a:gd name="connsiteX22-587" fmla="*/ 1091380 w 36035499"/>
              <a:gd name="connsiteY22-588" fmla="*/ 12627387 h 13029483"/>
              <a:gd name="connsiteX23-589" fmla="*/ 0 w 36035499"/>
              <a:gd name="connsiteY23-590" fmla="*/ 7671929 h 13029483"/>
              <a:gd name="connsiteX24-591" fmla="*/ 35003111 w 36035499"/>
              <a:gd name="connsiteY24-592" fmla="*/ 0 h 13029483"/>
              <a:gd name="connsiteX0-593" fmla="*/ 35003111 w 36035499"/>
              <a:gd name="connsiteY0-594" fmla="*/ 0 h 13029483"/>
              <a:gd name="connsiteX1-595" fmla="*/ 36035499 w 36035499"/>
              <a:gd name="connsiteY1-596" fmla="*/ 4955458 h 13029483"/>
              <a:gd name="connsiteX2-597" fmla="*/ 34088711 w 36035499"/>
              <a:gd name="connsiteY2-598" fmla="*/ 5073445 h 13029483"/>
              <a:gd name="connsiteX3-599" fmla="*/ 32790853 w 36035499"/>
              <a:gd name="connsiteY3-600" fmla="*/ 6076335 h 13029483"/>
              <a:gd name="connsiteX4-601" fmla="*/ 30755576 w 36035499"/>
              <a:gd name="connsiteY4-602" fmla="*/ 5928851 h 13029483"/>
              <a:gd name="connsiteX5-603" fmla="*/ 29310234 w 36035499"/>
              <a:gd name="connsiteY5-604" fmla="*/ 6843251 h 13029483"/>
              <a:gd name="connsiteX6-605" fmla="*/ 27864892 w 36035499"/>
              <a:gd name="connsiteY6-606" fmla="*/ 6548284 h 13029483"/>
              <a:gd name="connsiteX7-607" fmla="*/ 26390053 w 36035499"/>
              <a:gd name="connsiteY7-608" fmla="*/ 7462684 h 13029483"/>
              <a:gd name="connsiteX8-609" fmla="*/ 24679240 w 36035499"/>
              <a:gd name="connsiteY8-610" fmla="*/ 7197213 h 13029483"/>
              <a:gd name="connsiteX9-611" fmla="*/ 23174905 w 36035499"/>
              <a:gd name="connsiteY9-612" fmla="*/ 8052619 h 13029483"/>
              <a:gd name="connsiteX10-613" fmla="*/ 21139627 w 36035499"/>
              <a:gd name="connsiteY10-614" fmla="*/ 7905135 h 13029483"/>
              <a:gd name="connsiteX11-615" fmla="*/ 19523393 w 36035499"/>
              <a:gd name="connsiteY11-616" fmla="*/ 8920666 h 13029483"/>
              <a:gd name="connsiteX12-617" fmla="*/ 16636181 w 36035499"/>
              <a:gd name="connsiteY12-618" fmla="*/ 8910794 h 13029483"/>
              <a:gd name="connsiteX13-619" fmla="*/ 15338323 w 36035499"/>
              <a:gd name="connsiteY13-620" fmla="*/ 9913684 h 13029483"/>
              <a:gd name="connsiteX14-621" fmla="*/ 13303046 w 36035499"/>
              <a:gd name="connsiteY14-622" fmla="*/ 9766200 h 13029483"/>
              <a:gd name="connsiteX15-623" fmla="*/ 11857703 w 36035499"/>
              <a:gd name="connsiteY15-624" fmla="*/ 10680600 h 13029483"/>
              <a:gd name="connsiteX16-625" fmla="*/ 10412362 w 36035499"/>
              <a:gd name="connsiteY16-626" fmla="*/ 10385633 h 13029483"/>
              <a:gd name="connsiteX17-627" fmla="*/ 8937523 w 36035499"/>
              <a:gd name="connsiteY17-628" fmla="*/ 11300033 h 13029483"/>
              <a:gd name="connsiteX18-629" fmla="*/ 7226710 w 36035499"/>
              <a:gd name="connsiteY18-630" fmla="*/ 11034562 h 13029483"/>
              <a:gd name="connsiteX19-631" fmla="*/ 5722375 w 36035499"/>
              <a:gd name="connsiteY19-632" fmla="*/ 11889968 h 13029483"/>
              <a:gd name="connsiteX20-633" fmla="*/ 3687096 w 36035499"/>
              <a:gd name="connsiteY20-634" fmla="*/ 11742484 h 13029483"/>
              <a:gd name="connsiteX21-635" fmla="*/ 2448232 w 36035499"/>
              <a:gd name="connsiteY21-636" fmla="*/ 12627387 h 13029483"/>
              <a:gd name="connsiteX22-637" fmla="*/ 1091380 w 36035499"/>
              <a:gd name="connsiteY22-638" fmla="*/ 12627387 h 13029483"/>
              <a:gd name="connsiteX23-639" fmla="*/ 0 w 36035499"/>
              <a:gd name="connsiteY23-640" fmla="*/ 7671929 h 13029483"/>
              <a:gd name="connsiteX24-641" fmla="*/ 35003111 w 36035499"/>
              <a:gd name="connsiteY24-642" fmla="*/ 0 h 13029483"/>
              <a:gd name="connsiteX0-643" fmla="*/ 35003111 w 36035499"/>
              <a:gd name="connsiteY0-644" fmla="*/ 0 h 13029483"/>
              <a:gd name="connsiteX1-645" fmla="*/ 36035499 w 36035499"/>
              <a:gd name="connsiteY1-646" fmla="*/ 4955458 h 13029483"/>
              <a:gd name="connsiteX2-647" fmla="*/ 34088711 w 36035499"/>
              <a:gd name="connsiteY2-648" fmla="*/ 5073445 h 13029483"/>
              <a:gd name="connsiteX3-649" fmla="*/ 32790853 w 36035499"/>
              <a:gd name="connsiteY3-650" fmla="*/ 6076335 h 13029483"/>
              <a:gd name="connsiteX4-651" fmla="*/ 30755576 w 36035499"/>
              <a:gd name="connsiteY4-652" fmla="*/ 5928851 h 13029483"/>
              <a:gd name="connsiteX5-653" fmla="*/ 29310234 w 36035499"/>
              <a:gd name="connsiteY5-654" fmla="*/ 6843251 h 13029483"/>
              <a:gd name="connsiteX6-655" fmla="*/ 27864892 w 36035499"/>
              <a:gd name="connsiteY6-656" fmla="*/ 6548284 h 13029483"/>
              <a:gd name="connsiteX7-657" fmla="*/ 26390053 w 36035499"/>
              <a:gd name="connsiteY7-658" fmla="*/ 7462684 h 13029483"/>
              <a:gd name="connsiteX8-659" fmla="*/ 24679240 w 36035499"/>
              <a:gd name="connsiteY8-660" fmla="*/ 7197213 h 13029483"/>
              <a:gd name="connsiteX9-661" fmla="*/ 23174905 w 36035499"/>
              <a:gd name="connsiteY9-662" fmla="*/ 8052619 h 13029483"/>
              <a:gd name="connsiteX10-663" fmla="*/ 21139627 w 36035499"/>
              <a:gd name="connsiteY10-664" fmla="*/ 7905135 h 13029483"/>
              <a:gd name="connsiteX11-665" fmla="*/ 19450820 w 36035499"/>
              <a:gd name="connsiteY11-666" fmla="*/ 8949695 h 13029483"/>
              <a:gd name="connsiteX12-667" fmla="*/ 16636181 w 36035499"/>
              <a:gd name="connsiteY12-668" fmla="*/ 8910794 h 13029483"/>
              <a:gd name="connsiteX13-669" fmla="*/ 15338323 w 36035499"/>
              <a:gd name="connsiteY13-670" fmla="*/ 9913684 h 13029483"/>
              <a:gd name="connsiteX14-671" fmla="*/ 13303046 w 36035499"/>
              <a:gd name="connsiteY14-672" fmla="*/ 9766200 h 13029483"/>
              <a:gd name="connsiteX15-673" fmla="*/ 11857703 w 36035499"/>
              <a:gd name="connsiteY15-674" fmla="*/ 10680600 h 13029483"/>
              <a:gd name="connsiteX16-675" fmla="*/ 10412362 w 36035499"/>
              <a:gd name="connsiteY16-676" fmla="*/ 10385633 h 13029483"/>
              <a:gd name="connsiteX17-677" fmla="*/ 8937523 w 36035499"/>
              <a:gd name="connsiteY17-678" fmla="*/ 11300033 h 13029483"/>
              <a:gd name="connsiteX18-679" fmla="*/ 7226710 w 36035499"/>
              <a:gd name="connsiteY18-680" fmla="*/ 11034562 h 13029483"/>
              <a:gd name="connsiteX19-681" fmla="*/ 5722375 w 36035499"/>
              <a:gd name="connsiteY19-682" fmla="*/ 11889968 h 13029483"/>
              <a:gd name="connsiteX20-683" fmla="*/ 3687096 w 36035499"/>
              <a:gd name="connsiteY20-684" fmla="*/ 11742484 h 13029483"/>
              <a:gd name="connsiteX21-685" fmla="*/ 2448232 w 36035499"/>
              <a:gd name="connsiteY21-686" fmla="*/ 12627387 h 13029483"/>
              <a:gd name="connsiteX22-687" fmla="*/ 1091380 w 36035499"/>
              <a:gd name="connsiteY22-688" fmla="*/ 12627387 h 13029483"/>
              <a:gd name="connsiteX23-689" fmla="*/ 0 w 36035499"/>
              <a:gd name="connsiteY23-690" fmla="*/ 7671929 h 13029483"/>
              <a:gd name="connsiteX24-691" fmla="*/ 35003111 w 36035499"/>
              <a:gd name="connsiteY24-692" fmla="*/ 0 h 130294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36035499" h="13029483">
                <a:moveTo>
                  <a:pt x="35003111" y="0"/>
                </a:moveTo>
                <a:lnTo>
                  <a:pt x="36035499" y="4955458"/>
                </a:lnTo>
                <a:cubicBezTo>
                  <a:pt x="35332491" y="4921045"/>
                  <a:pt x="34629485" y="4886632"/>
                  <a:pt x="34088711" y="5073445"/>
                </a:cubicBezTo>
                <a:cubicBezTo>
                  <a:pt x="33547937" y="5260258"/>
                  <a:pt x="33346375" y="5933767"/>
                  <a:pt x="32790853" y="6076335"/>
                </a:cubicBezTo>
                <a:cubicBezTo>
                  <a:pt x="32235331" y="6218903"/>
                  <a:pt x="31335679" y="5801032"/>
                  <a:pt x="30755576" y="5928851"/>
                </a:cubicBezTo>
                <a:cubicBezTo>
                  <a:pt x="30175473" y="6056670"/>
                  <a:pt x="29792015" y="6740012"/>
                  <a:pt x="29310234" y="6843251"/>
                </a:cubicBezTo>
                <a:cubicBezTo>
                  <a:pt x="28828453" y="6946490"/>
                  <a:pt x="28351589" y="6445045"/>
                  <a:pt x="27864892" y="6548284"/>
                </a:cubicBezTo>
                <a:cubicBezTo>
                  <a:pt x="27378195" y="6651523"/>
                  <a:pt x="26920995" y="7354529"/>
                  <a:pt x="26390053" y="7462684"/>
                </a:cubicBezTo>
                <a:cubicBezTo>
                  <a:pt x="25859111" y="7570839"/>
                  <a:pt x="25215098" y="7098891"/>
                  <a:pt x="24679240" y="7197213"/>
                </a:cubicBezTo>
                <a:cubicBezTo>
                  <a:pt x="24143382" y="7295536"/>
                  <a:pt x="23764840" y="7934632"/>
                  <a:pt x="23174905" y="8052619"/>
                </a:cubicBezTo>
                <a:cubicBezTo>
                  <a:pt x="22584969" y="8170606"/>
                  <a:pt x="21760308" y="7755622"/>
                  <a:pt x="21139627" y="7905135"/>
                </a:cubicBezTo>
                <a:cubicBezTo>
                  <a:pt x="20518946" y="8054648"/>
                  <a:pt x="20201394" y="8782085"/>
                  <a:pt x="19450820" y="8949695"/>
                </a:cubicBezTo>
                <a:cubicBezTo>
                  <a:pt x="18700246" y="9117305"/>
                  <a:pt x="17321597" y="8750129"/>
                  <a:pt x="16636181" y="8910794"/>
                </a:cubicBezTo>
                <a:cubicBezTo>
                  <a:pt x="15950765" y="9071459"/>
                  <a:pt x="15893845" y="9771116"/>
                  <a:pt x="15338323" y="9913684"/>
                </a:cubicBezTo>
                <a:cubicBezTo>
                  <a:pt x="14782801" y="10056252"/>
                  <a:pt x="13883149" y="9638381"/>
                  <a:pt x="13303046" y="9766200"/>
                </a:cubicBezTo>
                <a:cubicBezTo>
                  <a:pt x="12722943" y="9894019"/>
                  <a:pt x="12339484" y="10577361"/>
                  <a:pt x="11857703" y="10680600"/>
                </a:cubicBezTo>
                <a:cubicBezTo>
                  <a:pt x="11375922" y="10783839"/>
                  <a:pt x="10899059" y="10282394"/>
                  <a:pt x="10412362" y="10385633"/>
                </a:cubicBezTo>
                <a:cubicBezTo>
                  <a:pt x="9925664" y="10488872"/>
                  <a:pt x="9468464" y="11191878"/>
                  <a:pt x="8937523" y="11300033"/>
                </a:cubicBezTo>
                <a:cubicBezTo>
                  <a:pt x="8406580" y="11408188"/>
                  <a:pt x="7762568" y="10936240"/>
                  <a:pt x="7226710" y="11034562"/>
                </a:cubicBezTo>
                <a:cubicBezTo>
                  <a:pt x="6690851" y="11132885"/>
                  <a:pt x="6312310" y="11771981"/>
                  <a:pt x="5722375" y="11889968"/>
                </a:cubicBezTo>
                <a:cubicBezTo>
                  <a:pt x="5132439" y="12007955"/>
                  <a:pt x="4232786" y="11619581"/>
                  <a:pt x="3687096" y="11742484"/>
                </a:cubicBezTo>
                <a:cubicBezTo>
                  <a:pt x="3141406" y="11865387"/>
                  <a:pt x="2880852" y="12479903"/>
                  <a:pt x="2448232" y="12627387"/>
                </a:cubicBezTo>
                <a:cubicBezTo>
                  <a:pt x="2015612" y="12774871"/>
                  <a:pt x="1504336" y="13453297"/>
                  <a:pt x="1091380" y="12627387"/>
                </a:cubicBezTo>
                <a:lnTo>
                  <a:pt x="0" y="7671929"/>
                </a:lnTo>
                <a:lnTo>
                  <a:pt x="3500311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304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0" name="10"/>
          <p:cNvSpPr/>
          <p:nvPr/>
        </p:nvSpPr>
        <p:spPr>
          <a:xfrm flipV="1">
            <a:off x="-22299588" y="-1698403"/>
            <a:ext cx="36035499" cy="13029483"/>
          </a:xfrm>
          <a:custGeom>
            <a:avLst/>
            <a:gdLst>
              <a:gd name="connsiteX0" fmla="*/ 35003111 w 36035499"/>
              <a:gd name="connsiteY0" fmla="*/ 0 h 13029483"/>
              <a:gd name="connsiteX1" fmla="*/ 36035499 w 36035499"/>
              <a:gd name="connsiteY1" fmla="*/ 4955458 h 13029483"/>
              <a:gd name="connsiteX2" fmla="*/ 34088711 w 36035499"/>
              <a:gd name="connsiteY2" fmla="*/ 5073445 h 13029483"/>
              <a:gd name="connsiteX3" fmla="*/ 32790853 w 36035499"/>
              <a:gd name="connsiteY3" fmla="*/ 6076335 h 13029483"/>
              <a:gd name="connsiteX4" fmla="*/ 30755576 w 36035499"/>
              <a:gd name="connsiteY4" fmla="*/ 5928851 h 13029483"/>
              <a:gd name="connsiteX5" fmla="*/ 29310234 w 36035499"/>
              <a:gd name="connsiteY5" fmla="*/ 6843251 h 13029483"/>
              <a:gd name="connsiteX6" fmla="*/ 27864892 w 36035499"/>
              <a:gd name="connsiteY6" fmla="*/ 6548284 h 13029483"/>
              <a:gd name="connsiteX7" fmla="*/ 26390053 w 36035499"/>
              <a:gd name="connsiteY7" fmla="*/ 7462684 h 13029483"/>
              <a:gd name="connsiteX8" fmla="*/ 24679240 w 36035499"/>
              <a:gd name="connsiteY8" fmla="*/ 7197213 h 13029483"/>
              <a:gd name="connsiteX9" fmla="*/ 23174905 w 36035499"/>
              <a:gd name="connsiteY9" fmla="*/ 8052619 h 13029483"/>
              <a:gd name="connsiteX10" fmla="*/ 21139627 w 36035499"/>
              <a:gd name="connsiteY10" fmla="*/ 7905135 h 13029483"/>
              <a:gd name="connsiteX11" fmla="*/ 19900763 w 36035499"/>
              <a:gd name="connsiteY11" fmla="*/ 8790038 h 13029483"/>
              <a:gd name="connsiteX12" fmla="*/ 18582908 w 36035499"/>
              <a:gd name="connsiteY12" fmla="*/ 8863122 h 13029483"/>
              <a:gd name="connsiteX13" fmla="*/ 18544515 w 36035499"/>
              <a:gd name="connsiteY13" fmla="*/ 8791169 h 13029483"/>
              <a:gd name="connsiteX14" fmla="*/ 18058248 w 36035499"/>
              <a:gd name="connsiteY14" fmla="*/ 8770454 h 13029483"/>
              <a:gd name="connsiteX15" fmla="*/ 16636181 w 36035499"/>
              <a:gd name="connsiteY15" fmla="*/ 8910794 h 13029483"/>
              <a:gd name="connsiteX16" fmla="*/ 15338323 w 36035499"/>
              <a:gd name="connsiteY16" fmla="*/ 9913684 h 13029483"/>
              <a:gd name="connsiteX17" fmla="*/ 13303046 w 36035499"/>
              <a:gd name="connsiteY17" fmla="*/ 9766200 h 13029483"/>
              <a:gd name="connsiteX18" fmla="*/ 11857703 w 36035499"/>
              <a:gd name="connsiteY18" fmla="*/ 10680600 h 13029483"/>
              <a:gd name="connsiteX19" fmla="*/ 10412362 w 36035499"/>
              <a:gd name="connsiteY19" fmla="*/ 10385633 h 13029483"/>
              <a:gd name="connsiteX20" fmla="*/ 8937523 w 36035499"/>
              <a:gd name="connsiteY20" fmla="*/ 11300033 h 13029483"/>
              <a:gd name="connsiteX21" fmla="*/ 7226710 w 36035499"/>
              <a:gd name="connsiteY21" fmla="*/ 11034562 h 13029483"/>
              <a:gd name="connsiteX22" fmla="*/ 5722375 w 36035499"/>
              <a:gd name="connsiteY22" fmla="*/ 11889968 h 13029483"/>
              <a:gd name="connsiteX23" fmla="*/ 3687096 w 36035499"/>
              <a:gd name="connsiteY23" fmla="*/ 11742484 h 13029483"/>
              <a:gd name="connsiteX24" fmla="*/ 2448232 w 36035499"/>
              <a:gd name="connsiteY24" fmla="*/ 12627387 h 13029483"/>
              <a:gd name="connsiteX25" fmla="*/ 1091380 w 36035499"/>
              <a:gd name="connsiteY25" fmla="*/ 12627387 h 13029483"/>
              <a:gd name="connsiteX26" fmla="*/ 0 w 36035499"/>
              <a:gd name="connsiteY26" fmla="*/ 7671929 h 13029483"/>
              <a:gd name="connsiteX27" fmla="*/ 17457615 w 36035499"/>
              <a:gd name="connsiteY27" fmla="*/ 3857661 h 13029483"/>
              <a:gd name="connsiteX28" fmla="*/ 17452531 w 36035499"/>
              <a:gd name="connsiteY28" fmla="*/ 3834580 h 13029483"/>
              <a:gd name="connsiteX0-1" fmla="*/ 35003111 w 36035499"/>
              <a:gd name="connsiteY0-2" fmla="*/ 0 h 13029483"/>
              <a:gd name="connsiteX1-3" fmla="*/ 36035499 w 36035499"/>
              <a:gd name="connsiteY1-4" fmla="*/ 4955458 h 13029483"/>
              <a:gd name="connsiteX2-5" fmla="*/ 34088711 w 36035499"/>
              <a:gd name="connsiteY2-6" fmla="*/ 5073445 h 13029483"/>
              <a:gd name="connsiteX3-7" fmla="*/ 32790853 w 36035499"/>
              <a:gd name="connsiteY3-8" fmla="*/ 6076335 h 13029483"/>
              <a:gd name="connsiteX4-9" fmla="*/ 30755576 w 36035499"/>
              <a:gd name="connsiteY4-10" fmla="*/ 5928851 h 13029483"/>
              <a:gd name="connsiteX5-11" fmla="*/ 29310234 w 36035499"/>
              <a:gd name="connsiteY5-12" fmla="*/ 6843251 h 13029483"/>
              <a:gd name="connsiteX6-13" fmla="*/ 27864892 w 36035499"/>
              <a:gd name="connsiteY6-14" fmla="*/ 6548284 h 13029483"/>
              <a:gd name="connsiteX7-15" fmla="*/ 26390053 w 36035499"/>
              <a:gd name="connsiteY7-16" fmla="*/ 7462684 h 13029483"/>
              <a:gd name="connsiteX8-17" fmla="*/ 24679240 w 36035499"/>
              <a:gd name="connsiteY8-18" fmla="*/ 7197213 h 13029483"/>
              <a:gd name="connsiteX9-19" fmla="*/ 23174905 w 36035499"/>
              <a:gd name="connsiteY9-20" fmla="*/ 8052619 h 13029483"/>
              <a:gd name="connsiteX10-21" fmla="*/ 21139627 w 36035499"/>
              <a:gd name="connsiteY10-22" fmla="*/ 7905135 h 13029483"/>
              <a:gd name="connsiteX11-23" fmla="*/ 19900763 w 36035499"/>
              <a:gd name="connsiteY11-24" fmla="*/ 8790038 h 13029483"/>
              <a:gd name="connsiteX12-25" fmla="*/ 18582908 w 36035499"/>
              <a:gd name="connsiteY12-26" fmla="*/ 8863122 h 13029483"/>
              <a:gd name="connsiteX13-27" fmla="*/ 18544515 w 36035499"/>
              <a:gd name="connsiteY13-28" fmla="*/ 8791169 h 13029483"/>
              <a:gd name="connsiteX14-29" fmla="*/ 18058248 w 36035499"/>
              <a:gd name="connsiteY14-30" fmla="*/ 8770454 h 13029483"/>
              <a:gd name="connsiteX15-31" fmla="*/ 16636181 w 36035499"/>
              <a:gd name="connsiteY15-32" fmla="*/ 8910794 h 13029483"/>
              <a:gd name="connsiteX16-33" fmla="*/ 15338323 w 36035499"/>
              <a:gd name="connsiteY16-34" fmla="*/ 9913684 h 13029483"/>
              <a:gd name="connsiteX17-35" fmla="*/ 13303046 w 36035499"/>
              <a:gd name="connsiteY17-36" fmla="*/ 9766200 h 13029483"/>
              <a:gd name="connsiteX18-37" fmla="*/ 11857703 w 36035499"/>
              <a:gd name="connsiteY18-38" fmla="*/ 10680600 h 13029483"/>
              <a:gd name="connsiteX19-39" fmla="*/ 10412362 w 36035499"/>
              <a:gd name="connsiteY19-40" fmla="*/ 10385633 h 13029483"/>
              <a:gd name="connsiteX20-41" fmla="*/ 8937523 w 36035499"/>
              <a:gd name="connsiteY20-42" fmla="*/ 11300033 h 13029483"/>
              <a:gd name="connsiteX21-43" fmla="*/ 7226710 w 36035499"/>
              <a:gd name="connsiteY21-44" fmla="*/ 11034562 h 13029483"/>
              <a:gd name="connsiteX22-45" fmla="*/ 5722375 w 36035499"/>
              <a:gd name="connsiteY22-46" fmla="*/ 11889968 h 13029483"/>
              <a:gd name="connsiteX23-47" fmla="*/ 3687096 w 36035499"/>
              <a:gd name="connsiteY23-48" fmla="*/ 11742484 h 13029483"/>
              <a:gd name="connsiteX24-49" fmla="*/ 2448232 w 36035499"/>
              <a:gd name="connsiteY24-50" fmla="*/ 12627387 h 13029483"/>
              <a:gd name="connsiteX25-51" fmla="*/ 1091380 w 36035499"/>
              <a:gd name="connsiteY25-52" fmla="*/ 12627387 h 13029483"/>
              <a:gd name="connsiteX26-53" fmla="*/ 0 w 36035499"/>
              <a:gd name="connsiteY26-54" fmla="*/ 7671929 h 13029483"/>
              <a:gd name="connsiteX27-55" fmla="*/ 17457615 w 36035499"/>
              <a:gd name="connsiteY27-56" fmla="*/ 3857661 h 13029483"/>
              <a:gd name="connsiteX28-57" fmla="*/ 17452531 w 36035499"/>
              <a:gd name="connsiteY28-58" fmla="*/ 3834580 h 13029483"/>
              <a:gd name="connsiteX29" fmla="*/ 35003111 w 36035499"/>
              <a:gd name="connsiteY29" fmla="*/ 0 h 13029483"/>
              <a:gd name="connsiteX0-59" fmla="*/ 35003111 w 36035499"/>
              <a:gd name="connsiteY0-60" fmla="*/ 0 h 13029483"/>
              <a:gd name="connsiteX1-61" fmla="*/ 36035499 w 36035499"/>
              <a:gd name="connsiteY1-62" fmla="*/ 4955458 h 13029483"/>
              <a:gd name="connsiteX2-63" fmla="*/ 34088711 w 36035499"/>
              <a:gd name="connsiteY2-64" fmla="*/ 5073445 h 13029483"/>
              <a:gd name="connsiteX3-65" fmla="*/ 32790853 w 36035499"/>
              <a:gd name="connsiteY3-66" fmla="*/ 6076335 h 13029483"/>
              <a:gd name="connsiteX4-67" fmla="*/ 30755576 w 36035499"/>
              <a:gd name="connsiteY4-68" fmla="*/ 5928851 h 13029483"/>
              <a:gd name="connsiteX5-69" fmla="*/ 29310234 w 36035499"/>
              <a:gd name="connsiteY5-70" fmla="*/ 6843251 h 13029483"/>
              <a:gd name="connsiteX6-71" fmla="*/ 27864892 w 36035499"/>
              <a:gd name="connsiteY6-72" fmla="*/ 6548284 h 13029483"/>
              <a:gd name="connsiteX7-73" fmla="*/ 26390053 w 36035499"/>
              <a:gd name="connsiteY7-74" fmla="*/ 7462684 h 13029483"/>
              <a:gd name="connsiteX8-75" fmla="*/ 24679240 w 36035499"/>
              <a:gd name="connsiteY8-76" fmla="*/ 7197213 h 13029483"/>
              <a:gd name="connsiteX9-77" fmla="*/ 23174905 w 36035499"/>
              <a:gd name="connsiteY9-78" fmla="*/ 8052619 h 13029483"/>
              <a:gd name="connsiteX10-79" fmla="*/ 21139627 w 36035499"/>
              <a:gd name="connsiteY10-80" fmla="*/ 7905135 h 13029483"/>
              <a:gd name="connsiteX11-81" fmla="*/ 19900763 w 36035499"/>
              <a:gd name="connsiteY11-82" fmla="*/ 8790038 h 13029483"/>
              <a:gd name="connsiteX12-83" fmla="*/ 18582908 w 36035499"/>
              <a:gd name="connsiteY12-84" fmla="*/ 8863122 h 13029483"/>
              <a:gd name="connsiteX13-85" fmla="*/ 18058248 w 36035499"/>
              <a:gd name="connsiteY13-86" fmla="*/ 8770454 h 13029483"/>
              <a:gd name="connsiteX14-87" fmla="*/ 16636181 w 36035499"/>
              <a:gd name="connsiteY14-88" fmla="*/ 8910794 h 13029483"/>
              <a:gd name="connsiteX15-89" fmla="*/ 15338323 w 36035499"/>
              <a:gd name="connsiteY15-90" fmla="*/ 9913684 h 13029483"/>
              <a:gd name="connsiteX16-91" fmla="*/ 13303046 w 36035499"/>
              <a:gd name="connsiteY16-92" fmla="*/ 9766200 h 13029483"/>
              <a:gd name="connsiteX17-93" fmla="*/ 11857703 w 36035499"/>
              <a:gd name="connsiteY17-94" fmla="*/ 10680600 h 13029483"/>
              <a:gd name="connsiteX18-95" fmla="*/ 10412362 w 36035499"/>
              <a:gd name="connsiteY18-96" fmla="*/ 10385633 h 13029483"/>
              <a:gd name="connsiteX19-97" fmla="*/ 8937523 w 36035499"/>
              <a:gd name="connsiteY19-98" fmla="*/ 11300033 h 13029483"/>
              <a:gd name="connsiteX20-99" fmla="*/ 7226710 w 36035499"/>
              <a:gd name="connsiteY20-100" fmla="*/ 11034562 h 13029483"/>
              <a:gd name="connsiteX21-101" fmla="*/ 5722375 w 36035499"/>
              <a:gd name="connsiteY21-102" fmla="*/ 11889968 h 13029483"/>
              <a:gd name="connsiteX22-103" fmla="*/ 3687096 w 36035499"/>
              <a:gd name="connsiteY22-104" fmla="*/ 11742484 h 13029483"/>
              <a:gd name="connsiteX23-105" fmla="*/ 2448232 w 36035499"/>
              <a:gd name="connsiteY23-106" fmla="*/ 12627387 h 13029483"/>
              <a:gd name="connsiteX24-107" fmla="*/ 1091380 w 36035499"/>
              <a:gd name="connsiteY24-108" fmla="*/ 12627387 h 13029483"/>
              <a:gd name="connsiteX25-109" fmla="*/ 0 w 36035499"/>
              <a:gd name="connsiteY25-110" fmla="*/ 7671929 h 13029483"/>
              <a:gd name="connsiteX26-111" fmla="*/ 17457615 w 36035499"/>
              <a:gd name="connsiteY26-112" fmla="*/ 3857661 h 13029483"/>
              <a:gd name="connsiteX27-113" fmla="*/ 17452531 w 36035499"/>
              <a:gd name="connsiteY27-114" fmla="*/ 3834580 h 13029483"/>
              <a:gd name="connsiteX28-115" fmla="*/ 35003111 w 36035499"/>
              <a:gd name="connsiteY28-116" fmla="*/ 0 h 13029483"/>
              <a:gd name="connsiteX0-117" fmla="*/ 35003111 w 36035499"/>
              <a:gd name="connsiteY0-118" fmla="*/ 0 h 13029483"/>
              <a:gd name="connsiteX1-119" fmla="*/ 36035499 w 36035499"/>
              <a:gd name="connsiteY1-120" fmla="*/ 4955458 h 13029483"/>
              <a:gd name="connsiteX2-121" fmla="*/ 34088711 w 36035499"/>
              <a:gd name="connsiteY2-122" fmla="*/ 5073445 h 13029483"/>
              <a:gd name="connsiteX3-123" fmla="*/ 32790853 w 36035499"/>
              <a:gd name="connsiteY3-124" fmla="*/ 6076335 h 13029483"/>
              <a:gd name="connsiteX4-125" fmla="*/ 30755576 w 36035499"/>
              <a:gd name="connsiteY4-126" fmla="*/ 5928851 h 13029483"/>
              <a:gd name="connsiteX5-127" fmla="*/ 29310234 w 36035499"/>
              <a:gd name="connsiteY5-128" fmla="*/ 6843251 h 13029483"/>
              <a:gd name="connsiteX6-129" fmla="*/ 27864892 w 36035499"/>
              <a:gd name="connsiteY6-130" fmla="*/ 6548284 h 13029483"/>
              <a:gd name="connsiteX7-131" fmla="*/ 26390053 w 36035499"/>
              <a:gd name="connsiteY7-132" fmla="*/ 7462684 h 13029483"/>
              <a:gd name="connsiteX8-133" fmla="*/ 24679240 w 36035499"/>
              <a:gd name="connsiteY8-134" fmla="*/ 7197213 h 13029483"/>
              <a:gd name="connsiteX9-135" fmla="*/ 23174905 w 36035499"/>
              <a:gd name="connsiteY9-136" fmla="*/ 8052619 h 13029483"/>
              <a:gd name="connsiteX10-137" fmla="*/ 21139627 w 36035499"/>
              <a:gd name="connsiteY10-138" fmla="*/ 7905135 h 13029483"/>
              <a:gd name="connsiteX11-139" fmla="*/ 19900763 w 36035499"/>
              <a:gd name="connsiteY11-140" fmla="*/ 8790038 h 13029483"/>
              <a:gd name="connsiteX12-141" fmla="*/ 18058248 w 36035499"/>
              <a:gd name="connsiteY12-142" fmla="*/ 8770454 h 13029483"/>
              <a:gd name="connsiteX13-143" fmla="*/ 16636181 w 36035499"/>
              <a:gd name="connsiteY13-144" fmla="*/ 8910794 h 13029483"/>
              <a:gd name="connsiteX14-145" fmla="*/ 15338323 w 36035499"/>
              <a:gd name="connsiteY14-146" fmla="*/ 9913684 h 13029483"/>
              <a:gd name="connsiteX15-147" fmla="*/ 13303046 w 36035499"/>
              <a:gd name="connsiteY15-148" fmla="*/ 9766200 h 13029483"/>
              <a:gd name="connsiteX16-149" fmla="*/ 11857703 w 36035499"/>
              <a:gd name="connsiteY16-150" fmla="*/ 10680600 h 13029483"/>
              <a:gd name="connsiteX17-151" fmla="*/ 10412362 w 36035499"/>
              <a:gd name="connsiteY17-152" fmla="*/ 10385633 h 13029483"/>
              <a:gd name="connsiteX18-153" fmla="*/ 8937523 w 36035499"/>
              <a:gd name="connsiteY18-154" fmla="*/ 11300033 h 13029483"/>
              <a:gd name="connsiteX19-155" fmla="*/ 7226710 w 36035499"/>
              <a:gd name="connsiteY19-156" fmla="*/ 11034562 h 13029483"/>
              <a:gd name="connsiteX20-157" fmla="*/ 5722375 w 36035499"/>
              <a:gd name="connsiteY20-158" fmla="*/ 11889968 h 13029483"/>
              <a:gd name="connsiteX21-159" fmla="*/ 3687096 w 36035499"/>
              <a:gd name="connsiteY21-160" fmla="*/ 11742484 h 13029483"/>
              <a:gd name="connsiteX22-161" fmla="*/ 2448232 w 36035499"/>
              <a:gd name="connsiteY22-162" fmla="*/ 12627387 h 13029483"/>
              <a:gd name="connsiteX23-163" fmla="*/ 1091380 w 36035499"/>
              <a:gd name="connsiteY23-164" fmla="*/ 12627387 h 13029483"/>
              <a:gd name="connsiteX24-165" fmla="*/ 0 w 36035499"/>
              <a:gd name="connsiteY24-166" fmla="*/ 7671929 h 13029483"/>
              <a:gd name="connsiteX25-167" fmla="*/ 17457615 w 36035499"/>
              <a:gd name="connsiteY25-168" fmla="*/ 3857661 h 13029483"/>
              <a:gd name="connsiteX26-169" fmla="*/ 17452531 w 36035499"/>
              <a:gd name="connsiteY26-170" fmla="*/ 3834580 h 13029483"/>
              <a:gd name="connsiteX27-171" fmla="*/ 35003111 w 36035499"/>
              <a:gd name="connsiteY27-172" fmla="*/ 0 h 13029483"/>
              <a:gd name="connsiteX0-173" fmla="*/ 35003111 w 36035499"/>
              <a:gd name="connsiteY0-174" fmla="*/ 0 h 13029483"/>
              <a:gd name="connsiteX1-175" fmla="*/ 36035499 w 36035499"/>
              <a:gd name="connsiteY1-176" fmla="*/ 4955458 h 13029483"/>
              <a:gd name="connsiteX2-177" fmla="*/ 34088711 w 36035499"/>
              <a:gd name="connsiteY2-178" fmla="*/ 5073445 h 13029483"/>
              <a:gd name="connsiteX3-179" fmla="*/ 32790853 w 36035499"/>
              <a:gd name="connsiteY3-180" fmla="*/ 6076335 h 13029483"/>
              <a:gd name="connsiteX4-181" fmla="*/ 30755576 w 36035499"/>
              <a:gd name="connsiteY4-182" fmla="*/ 5928851 h 13029483"/>
              <a:gd name="connsiteX5-183" fmla="*/ 29310234 w 36035499"/>
              <a:gd name="connsiteY5-184" fmla="*/ 6843251 h 13029483"/>
              <a:gd name="connsiteX6-185" fmla="*/ 27864892 w 36035499"/>
              <a:gd name="connsiteY6-186" fmla="*/ 6548284 h 13029483"/>
              <a:gd name="connsiteX7-187" fmla="*/ 26390053 w 36035499"/>
              <a:gd name="connsiteY7-188" fmla="*/ 7462684 h 13029483"/>
              <a:gd name="connsiteX8-189" fmla="*/ 24679240 w 36035499"/>
              <a:gd name="connsiteY8-190" fmla="*/ 7197213 h 13029483"/>
              <a:gd name="connsiteX9-191" fmla="*/ 23174905 w 36035499"/>
              <a:gd name="connsiteY9-192" fmla="*/ 8052619 h 13029483"/>
              <a:gd name="connsiteX10-193" fmla="*/ 21139627 w 36035499"/>
              <a:gd name="connsiteY10-194" fmla="*/ 7905135 h 13029483"/>
              <a:gd name="connsiteX11-195" fmla="*/ 19900763 w 36035499"/>
              <a:gd name="connsiteY11-196" fmla="*/ 8790038 h 13029483"/>
              <a:gd name="connsiteX12-197" fmla="*/ 18058248 w 36035499"/>
              <a:gd name="connsiteY12-198" fmla="*/ 8770454 h 13029483"/>
              <a:gd name="connsiteX13-199" fmla="*/ 16636181 w 36035499"/>
              <a:gd name="connsiteY13-200" fmla="*/ 8910794 h 13029483"/>
              <a:gd name="connsiteX14-201" fmla="*/ 15338323 w 36035499"/>
              <a:gd name="connsiteY14-202" fmla="*/ 9913684 h 13029483"/>
              <a:gd name="connsiteX15-203" fmla="*/ 13303046 w 36035499"/>
              <a:gd name="connsiteY15-204" fmla="*/ 9766200 h 13029483"/>
              <a:gd name="connsiteX16-205" fmla="*/ 11857703 w 36035499"/>
              <a:gd name="connsiteY16-206" fmla="*/ 10680600 h 13029483"/>
              <a:gd name="connsiteX17-207" fmla="*/ 10412362 w 36035499"/>
              <a:gd name="connsiteY17-208" fmla="*/ 10385633 h 13029483"/>
              <a:gd name="connsiteX18-209" fmla="*/ 8937523 w 36035499"/>
              <a:gd name="connsiteY18-210" fmla="*/ 11300033 h 13029483"/>
              <a:gd name="connsiteX19-211" fmla="*/ 7226710 w 36035499"/>
              <a:gd name="connsiteY19-212" fmla="*/ 11034562 h 13029483"/>
              <a:gd name="connsiteX20-213" fmla="*/ 5722375 w 36035499"/>
              <a:gd name="connsiteY20-214" fmla="*/ 11889968 h 13029483"/>
              <a:gd name="connsiteX21-215" fmla="*/ 3687096 w 36035499"/>
              <a:gd name="connsiteY21-216" fmla="*/ 11742484 h 13029483"/>
              <a:gd name="connsiteX22-217" fmla="*/ 2448232 w 36035499"/>
              <a:gd name="connsiteY22-218" fmla="*/ 12627387 h 13029483"/>
              <a:gd name="connsiteX23-219" fmla="*/ 1091380 w 36035499"/>
              <a:gd name="connsiteY23-220" fmla="*/ 12627387 h 13029483"/>
              <a:gd name="connsiteX24-221" fmla="*/ 0 w 36035499"/>
              <a:gd name="connsiteY24-222" fmla="*/ 7671929 h 13029483"/>
              <a:gd name="connsiteX25-223" fmla="*/ 17457615 w 36035499"/>
              <a:gd name="connsiteY25-224" fmla="*/ 3857661 h 13029483"/>
              <a:gd name="connsiteX26-225" fmla="*/ 17452531 w 36035499"/>
              <a:gd name="connsiteY26-226" fmla="*/ 3834580 h 13029483"/>
              <a:gd name="connsiteX27-227" fmla="*/ 35003111 w 36035499"/>
              <a:gd name="connsiteY27-228" fmla="*/ 0 h 13029483"/>
              <a:gd name="connsiteX0-229" fmla="*/ 35003111 w 36035499"/>
              <a:gd name="connsiteY0-230" fmla="*/ 0 h 13029483"/>
              <a:gd name="connsiteX1-231" fmla="*/ 36035499 w 36035499"/>
              <a:gd name="connsiteY1-232" fmla="*/ 4955458 h 13029483"/>
              <a:gd name="connsiteX2-233" fmla="*/ 34088711 w 36035499"/>
              <a:gd name="connsiteY2-234" fmla="*/ 5073445 h 13029483"/>
              <a:gd name="connsiteX3-235" fmla="*/ 32790853 w 36035499"/>
              <a:gd name="connsiteY3-236" fmla="*/ 6076335 h 13029483"/>
              <a:gd name="connsiteX4-237" fmla="*/ 30755576 w 36035499"/>
              <a:gd name="connsiteY4-238" fmla="*/ 5928851 h 13029483"/>
              <a:gd name="connsiteX5-239" fmla="*/ 29310234 w 36035499"/>
              <a:gd name="connsiteY5-240" fmla="*/ 6843251 h 13029483"/>
              <a:gd name="connsiteX6-241" fmla="*/ 27864892 w 36035499"/>
              <a:gd name="connsiteY6-242" fmla="*/ 6548284 h 13029483"/>
              <a:gd name="connsiteX7-243" fmla="*/ 26390053 w 36035499"/>
              <a:gd name="connsiteY7-244" fmla="*/ 7462684 h 13029483"/>
              <a:gd name="connsiteX8-245" fmla="*/ 24679240 w 36035499"/>
              <a:gd name="connsiteY8-246" fmla="*/ 7197213 h 13029483"/>
              <a:gd name="connsiteX9-247" fmla="*/ 23174905 w 36035499"/>
              <a:gd name="connsiteY9-248" fmla="*/ 8052619 h 13029483"/>
              <a:gd name="connsiteX10-249" fmla="*/ 21139627 w 36035499"/>
              <a:gd name="connsiteY10-250" fmla="*/ 7905135 h 13029483"/>
              <a:gd name="connsiteX11-251" fmla="*/ 19900763 w 36035499"/>
              <a:gd name="connsiteY11-252" fmla="*/ 8790038 h 13029483"/>
              <a:gd name="connsiteX12-253" fmla="*/ 18058248 w 36035499"/>
              <a:gd name="connsiteY12-254" fmla="*/ 8770454 h 13029483"/>
              <a:gd name="connsiteX13-255" fmla="*/ 16636181 w 36035499"/>
              <a:gd name="connsiteY13-256" fmla="*/ 8910794 h 13029483"/>
              <a:gd name="connsiteX14-257" fmla="*/ 15338323 w 36035499"/>
              <a:gd name="connsiteY14-258" fmla="*/ 9913684 h 13029483"/>
              <a:gd name="connsiteX15-259" fmla="*/ 13303046 w 36035499"/>
              <a:gd name="connsiteY15-260" fmla="*/ 9766200 h 13029483"/>
              <a:gd name="connsiteX16-261" fmla="*/ 11857703 w 36035499"/>
              <a:gd name="connsiteY16-262" fmla="*/ 10680600 h 13029483"/>
              <a:gd name="connsiteX17-263" fmla="*/ 10412362 w 36035499"/>
              <a:gd name="connsiteY17-264" fmla="*/ 10385633 h 13029483"/>
              <a:gd name="connsiteX18-265" fmla="*/ 8937523 w 36035499"/>
              <a:gd name="connsiteY18-266" fmla="*/ 11300033 h 13029483"/>
              <a:gd name="connsiteX19-267" fmla="*/ 7226710 w 36035499"/>
              <a:gd name="connsiteY19-268" fmla="*/ 11034562 h 13029483"/>
              <a:gd name="connsiteX20-269" fmla="*/ 5722375 w 36035499"/>
              <a:gd name="connsiteY20-270" fmla="*/ 11889968 h 13029483"/>
              <a:gd name="connsiteX21-271" fmla="*/ 3687096 w 36035499"/>
              <a:gd name="connsiteY21-272" fmla="*/ 11742484 h 13029483"/>
              <a:gd name="connsiteX22-273" fmla="*/ 2448232 w 36035499"/>
              <a:gd name="connsiteY22-274" fmla="*/ 12627387 h 13029483"/>
              <a:gd name="connsiteX23-275" fmla="*/ 1091380 w 36035499"/>
              <a:gd name="connsiteY23-276" fmla="*/ 12627387 h 13029483"/>
              <a:gd name="connsiteX24-277" fmla="*/ 0 w 36035499"/>
              <a:gd name="connsiteY24-278" fmla="*/ 7671929 h 13029483"/>
              <a:gd name="connsiteX25-279" fmla="*/ 17457615 w 36035499"/>
              <a:gd name="connsiteY25-280" fmla="*/ 3857661 h 13029483"/>
              <a:gd name="connsiteX26-281" fmla="*/ 35003111 w 36035499"/>
              <a:gd name="connsiteY26-282" fmla="*/ 0 h 13029483"/>
              <a:gd name="connsiteX0-283" fmla="*/ 35003111 w 36035499"/>
              <a:gd name="connsiteY0-284" fmla="*/ 0 h 13029483"/>
              <a:gd name="connsiteX1-285" fmla="*/ 36035499 w 36035499"/>
              <a:gd name="connsiteY1-286" fmla="*/ 4955458 h 13029483"/>
              <a:gd name="connsiteX2-287" fmla="*/ 34088711 w 36035499"/>
              <a:gd name="connsiteY2-288" fmla="*/ 5073445 h 13029483"/>
              <a:gd name="connsiteX3-289" fmla="*/ 32790853 w 36035499"/>
              <a:gd name="connsiteY3-290" fmla="*/ 6076335 h 13029483"/>
              <a:gd name="connsiteX4-291" fmla="*/ 30755576 w 36035499"/>
              <a:gd name="connsiteY4-292" fmla="*/ 5928851 h 13029483"/>
              <a:gd name="connsiteX5-293" fmla="*/ 29310234 w 36035499"/>
              <a:gd name="connsiteY5-294" fmla="*/ 6843251 h 13029483"/>
              <a:gd name="connsiteX6-295" fmla="*/ 27864892 w 36035499"/>
              <a:gd name="connsiteY6-296" fmla="*/ 6548284 h 13029483"/>
              <a:gd name="connsiteX7-297" fmla="*/ 26390053 w 36035499"/>
              <a:gd name="connsiteY7-298" fmla="*/ 7462684 h 13029483"/>
              <a:gd name="connsiteX8-299" fmla="*/ 24679240 w 36035499"/>
              <a:gd name="connsiteY8-300" fmla="*/ 7197213 h 13029483"/>
              <a:gd name="connsiteX9-301" fmla="*/ 23174905 w 36035499"/>
              <a:gd name="connsiteY9-302" fmla="*/ 8052619 h 13029483"/>
              <a:gd name="connsiteX10-303" fmla="*/ 21139627 w 36035499"/>
              <a:gd name="connsiteY10-304" fmla="*/ 7905135 h 13029483"/>
              <a:gd name="connsiteX11-305" fmla="*/ 19900763 w 36035499"/>
              <a:gd name="connsiteY11-306" fmla="*/ 8790038 h 13029483"/>
              <a:gd name="connsiteX12-307" fmla="*/ 18058248 w 36035499"/>
              <a:gd name="connsiteY12-308" fmla="*/ 8770454 h 13029483"/>
              <a:gd name="connsiteX13-309" fmla="*/ 16636181 w 36035499"/>
              <a:gd name="connsiteY13-310" fmla="*/ 8910794 h 13029483"/>
              <a:gd name="connsiteX14-311" fmla="*/ 15338323 w 36035499"/>
              <a:gd name="connsiteY14-312" fmla="*/ 9913684 h 13029483"/>
              <a:gd name="connsiteX15-313" fmla="*/ 13303046 w 36035499"/>
              <a:gd name="connsiteY15-314" fmla="*/ 9766200 h 13029483"/>
              <a:gd name="connsiteX16-315" fmla="*/ 11857703 w 36035499"/>
              <a:gd name="connsiteY16-316" fmla="*/ 10680600 h 13029483"/>
              <a:gd name="connsiteX17-317" fmla="*/ 10412362 w 36035499"/>
              <a:gd name="connsiteY17-318" fmla="*/ 10385633 h 13029483"/>
              <a:gd name="connsiteX18-319" fmla="*/ 8937523 w 36035499"/>
              <a:gd name="connsiteY18-320" fmla="*/ 11300033 h 13029483"/>
              <a:gd name="connsiteX19-321" fmla="*/ 7226710 w 36035499"/>
              <a:gd name="connsiteY19-322" fmla="*/ 11034562 h 13029483"/>
              <a:gd name="connsiteX20-323" fmla="*/ 5722375 w 36035499"/>
              <a:gd name="connsiteY20-324" fmla="*/ 11889968 h 13029483"/>
              <a:gd name="connsiteX21-325" fmla="*/ 3687096 w 36035499"/>
              <a:gd name="connsiteY21-326" fmla="*/ 11742484 h 13029483"/>
              <a:gd name="connsiteX22-327" fmla="*/ 2448232 w 36035499"/>
              <a:gd name="connsiteY22-328" fmla="*/ 12627387 h 13029483"/>
              <a:gd name="connsiteX23-329" fmla="*/ 1091380 w 36035499"/>
              <a:gd name="connsiteY23-330" fmla="*/ 12627387 h 13029483"/>
              <a:gd name="connsiteX24-331" fmla="*/ 0 w 36035499"/>
              <a:gd name="connsiteY24-332" fmla="*/ 7671929 h 13029483"/>
              <a:gd name="connsiteX25-333" fmla="*/ 35003111 w 36035499"/>
              <a:gd name="connsiteY25-334" fmla="*/ 0 h 13029483"/>
              <a:gd name="connsiteX0-335" fmla="*/ 35003111 w 36035499"/>
              <a:gd name="connsiteY0-336" fmla="*/ 0 h 13029483"/>
              <a:gd name="connsiteX1-337" fmla="*/ 36035499 w 36035499"/>
              <a:gd name="connsiteY1-338" fmla="*/ 4955458 h 13029483"/>
              <a:gd name="connsiteX2-339" fmla="*/ 34088711 w 36035499"/>
              <a:gd name="connsiteY2-340" fmla="*/ 5073445 h 13029483"/>
              <a:gd name="connsiteX3-341" fmla="*/ 32790853 w 36035499"/>
              <a:gd name="connsiteY3-342" fmla="*/ 6076335 h 13029483"/>
              <a:gd name="connsiteX4-343" fmla="*/ 30755576 w 36035499"/>
              <a:gd name="connsiteY4-344" fmla="*/ 5928851 h 13029483"/>
              <a:gd name="connsiteX5-345" fmla="*/ 29310234 w 36035499"/>
              <a:gd name="connsiteY5-346" fmla="*/ 6843251 h 13029483"/>
              <a:gd name="connsiteX6-347" fmla="*/ 27864892 w 36035499"/>
              <a:gd name="connsiteY6-348" fmla="*/ 6548284 h 13029483"/>
              <a:gd name="connsiteX7-349" fmla="*/ 26390053 w 36035499"/>
              <a:gd name="connsiteY7-350" fmla="*/ 7462684 h 13029483"/>
              <a:gd name="connsiteX8-351" fmla="*/ 24679240 w 36035499"/>
              <a:gd name="connsiteY8-352" fmla="*/ 7197213 h 13029483"/>
              <a:gd name="connsiteX9-353" fmla="*/ 23174905 w 36035499"/>
              <a:gd name="connsiteY9-354" fmla="*/ 8052619 h 13029483"/>
              <a:gd name="connsiteX10-355" fmla="*/ 21139627 w 36035499"/>
              <a:gd name="connsiteY10-356" fmla="*/ 7905135 h 13029483"/>
              <a:gd name="connsiteX11-357" fmla="*/ 19900763 w 36035499"/>
              <a:gd name="connsiteY11-358" fmla="*/ 8790038 h 13029483"/>
              <a:gd name="connsiteX12-359" fmla="*/ 18058248 w 36035499"/>
              <a:gd name="connsiteY12-360" fmla="*/ 8770454 h 13029483"/>
              <a:gd name="connsiteX13-361" fmla="*/ 16636181 w 36035499"/>
              <a:gd name="connsiteY13-362" fmla="*/ 8910794 h 13029483"/>
              <a:gd name="connsiteX14-363" fmla="*/ 15338323 w 36035499"/>
              <a:gd name="connsiteY14-364" fmla="*/ 9913684 h 13029483"/>
              <a:gd name="connsiteX15-365" fmla="*/ 13303046 w 36035499"/>
              <a:gd name="connsiteY15-366" fmla="*/ 9766200 h 13029483"/>
              <a:gd name="connsiteX16-367" fmla="*/ 11857703 w 36035499"/>
              <a:gd name="connsiteY16-368" fmla="*/ 10680600 h 13029483"/>
              <a:gd name="connsiteX17-369" fmla="*/ 10412362 w 36035499"/>
              <a:gd name="connsiteY17-370" fmla="*/ 10385633 h 13029483"/>
              <a:gd name="connsiteX18-371" fmla="*/ 8937523 w 36035499"/>
              <a:gd name="connsiteY18-372" fmla="*/ 11300033 h 13029483"/>
              <a:gd name="connsiteX19-373" fmla="*/ 7226710 w 36035499"/>
              <a:gd name="connsiteY19-374" fmla="*/ 11034562 h 13029483"/>
              <a:gd name="connsiteX20-375" fmla="*/ 5722375 w 36035499"/>
              <a:gd name="connsiteY20-376" fmla="*/ 11889968 h 13029483"/>
              <a:gd name="connsiteX21-377" fmla="*/ 3687096 w 36035499"/>
              <a:gd name="connsiteY21-378" fmla="*/ 11742484 h 13029483"/>
              <a:gd name="connsiteX22-379" fmla="*/ 2448232 w 36035499"/>
              <a:gd name="connsiteY22-380" fmla="*/ 12627387 h 13029483"/>
              <a:gd name="connsiteX23-381" fmla="*/ 1091380 w 36035499"/>
              <a:gd name="connsiteY23-382" fmla="*/ 12627387 h 13029483"/>
              <a:gd name="connsiteX24-383" fmla="*/ 0 w 36035499"/>
              <a:gd name="connsiteY24-384" fmla="*/ 7671929 h 13029483"/>
              <a:gd name="connsiteX25-385" fmla="*/ 35003111 w 36035499"/>
              <a:gd name="connsiteY25-386" fmla="*/ 0 h 13029483"/>
              <a:gd name="connsiteX0-387" fmla="*/ 35003111 w 36035499"/>
              <a:gd name="connsiteY0-388" fmla="*/ 0 h 13029483"/>
              <a:gd name="connsiteX1-389" fmla="*/ 36035499 w 36035499"/>
              <a:gd name="connsiteY1-390" fmla="*/ 4955458 h 13029483"/>
              <a:gd name="connsiteX2-391" fmla="*/ 34088711 w 36035499"/>
              <a:gd name="connsiteY2-392" fmla="*/ 5073445 h 13029483"/>
              <a:gd name="connsiteX3-393" fmla="*/ 32790853 w 36035499"/>
              <a:gd name="connsiteY3-394" fmla="*/ 6076335 h 13029483"/>
              <a:gd name="connsiteX4-395" fmla="*/ 30755576 w 36035499"/>
              <a:gd name="connsiteY4-396" fmla="*/ 5928851 h 13029483"/>
              <a:gd name="connsiteX5-397" fmla="*/ 29310234 w 36035499"/>
              <a:gd name="connsiteY5-398" fmla="*/ 6843251 h 13029483"/>
              <a:gd name="connsiteX6-399" fmla="*/ 27864892 w 36035499"/>
              <a:gd name="connsiteY6-400" fmla="*/ 6548284 h 13029483"/>
              <a:gd name="connsiteX7-401" fmla="*/ 26390053 w 36035499"/>
              <a:gd name="connsiteY7-402" fmla="*/ 7462684 h 13029483"/>
              <a:gd name="connsiteX8-403" fmla="*/ 24679240 w 36035499"/>
              <a:gd name="connsiteY8-404" fmla="*/ 7197213 h 13029483"/>
              <a:gd name="connsiteX9-405" fmla="*/ 23174905 w 36035499"/>
              <a:gd name="connsiteY9-406" fmla="*/ 8052619 h 13029483"/>
              <a:gd name="connsiteX10-407" fmla="*/ 21139627 w 36035499"/>
              <a:gd name="connsiteY10-408" fmla="*/ 7905135 h 13029483"/>
              <a:gd name="connsiteX11-409" fmla="*/ 19900763 w 36035499"/>
              <a:gd name="connsiteY11-410" fmla="*/ 8790038 h 13029483"/>
              <a:gd name="connsiteX12-411" fmla="*/ 18058248 w 36035499"/>
              <a:gd name="connsiteY12-412" fmla="*/ 8770454 h 13029483"/>
              <a:gd name="connsiteX13-413" fmla="*/ 16636181 w 36035499"/>
              <a:gd name="connsiteY13-414" fmla="*/ 8910794 h 13029483"/>
              <a:gd name="connsiteX14-415" fmla="*/ 15338323 w 36035499"/>
              <a:gd name="connsiteY14-416" fmla="*/ 9913684 h 13029483"/>
              <a:gd name="connsiteX15-417" fmla="*/ 13303046 w 36035499"/>
              <a:gd name="connsiteY15-418" fmla="*/ 9766200 h 13029483"/>
              <a:gd name="connsiteX16-419" fmla="*/ 11857703 w 36035499"/>
              <a:gd name="connsiteY16-420" fmla="*/ 10680600 h 13029483"/>
              <a:gd name="connsiteX17-421" fmla="*/ 10412362 w 36035499"/>
              <a:gd name="connsiteY17-422" fmla="*/ 10385633 h 13029483"/>
              <a:gd name="connsiteX18-423" fmla="*/ 8937523 w 36035499"/>
              <a:gd name="connsiteY18-424" fmla="*/ 11300033 h 13029483"/>
              <a:gd name="connsiteX19-425" fmla="*/ 7226710 w 36035499"/>
              <a:gd name="connsiteY19-426" fmla="*/ 11034562 h 13029483"/>
              <a:gd name="connsiteX20-427" fmla="*/ 5722375 w 36035499"/>
              <a:gd name="connsiteY20-428" fmla="*/ 11889968 h 13029483"/>
              <a:gd name="connsiteX21-429" fmla="*/ 3687096 w 36035499"/>
              <a:gd name="connsiteY21-430" fmla="*/ 11742484 h 13029483"/>
              <a:gd name="connsiteX22-431" fmla="*/ 2448232 w 36035499"/>
              <a:gd name="connsiteY22-432" fmla="*/ 12627387 h 13029483"/>
              <a:gd name="connsiteX23-433" fmla="*/ 1091380 w 36035499"/>
              <a:gd name="connsiteY23-434" fmla="*/ 12627387 h 13029483"/>
              <a:gd name="connsiteX24-435" fmla="*/ 0 w 36035499"/>
              <a:gd name="connsiteY24-436" fmla="*/ 7671929 h 13029483"/>
              <a:gd name="connsiteX25-437" fmla="*/ 35003111 w 36035499"/>
              <a:gd name="connsiteY25-438" fmla="*/ 0 h 13029483"/>
              <a:gd name="connsiteX0-439" fmla="*/ 35003111 w 36035499"/>
              <a:gd name="connsiteY0-440" fmla="*/ 0 h 13029483"/>
              <a:gd name="connsiteX1-441" fmla="*/ 36035499 w 36035499"/>
              <a:gd name="connsiteY1-442" fmla="*/ 4955458 h 13029483"/>
              <a:gd name="connsiteX2-443" fmla="*/ 34088711 w 36035499"/>
              <a:gd name="connsiteY2-444" fmla="*/ 5073445 h 13029483"/>
              <a:gd name="connsiteX3-445" fmla="*/ 32790853 w 36035499"/>
              <a:gd name="connsiteY3-446" fmla="*/ 6076335 h 13029483"/>
              <a:gd name="connsiteX4-447" fmla="*/ 30755576 w 36035499"/>
              <a:gd name="connsiteY4-448" fmla="*/ 5928851 h 13029483"/>
              <a:gd name="connsiteX5-449" fmla="*/ 29310234 w 36035499"/>
              <a:gd name="connsiteY5-450" fmla="*/ 6843251 h 13029483"/>
              <a:gd name="connsiteX6-451" fmla="*/ 27864892 w 36035499"/>
              <a:gd name="connsiteY6-452" fmla="*/ 6548284 h 13029483"/>
              <a:gd name="connsiteX7-453" fmla="*/ 26390053 w 36035499"/>
              <a:gd name="connsiteY7-454" fmla="*/ 7462684 h 13029483"/>
              <a:gd name="connsiteX8-455" fmla="*/ 24679240 w 36035499"/>
              <a:gd name="connsiteY8-456" fmla="*/ 7197213 h 13029483"/>
              <a:gd name="connsiteX9-457" fmla="*/ 23174905 w 36035499"/>
              <a:gd name="connsiteY9-458" fmla="*/ 8052619 h 13029483"/>
              <a:gd name="connsiteX10-459" fmla="*/ 21139627 w 36035499"/>
              <a:gd name="connsiteY10-460" fmla="*/ 7905135 h 13029483"/>
              <a:gd name="connsiteX11-461" fmla="*/ 19900763 w 36035499"/>
              <a:gd name="connsiteY11-462" fmla="*/ 8790038 h 13029483"/>
              <a:gd name="connsiteX12-463" fmla="*/ 18058248 w 36035499"/>
              <a:gd name="connsiteY12-464" fmla="*/ 8770454 h 13029483"/>
              <a:gd name="connsiteX13-465" fmla="*/ 16636181 w 36035499"/>
              <a:gd name="connsiteY13-466" fmla="*/ 8910794 h 13029483"/>
              <a:gd name="connsiteX14-467" fmla="*/ 15338323 w 36035499"/>
              <a:gd name="connsiteY14-468" fmla="*/ 9913684 h 13029483"/>
              <a:gd name="connsiteX15-469" fmla="*/ 13303046 w 36035499"/>
              <a:gd name="connsiteY15-470" fmla="*/ 9766200 h 13029483"/>
              <a:gd name="connsiteX16-471" fmla="*/ 11857703 w 36035499"/>
              <a:gd name="connsiteY16-472" fmla="*/ 10680600 h 13029483"/>
              <a:gd name="connsiteX17-473" fmla="*/ 10412362 w 36035499"/>
              <a:gd name="connsiteY17-474" fmla="*/ 10385633 h 13029483"/>
              <a:gd name="connsiteX18-475" fmla="*/ 8937523 w 36035499"/>
              <a:gd name="connsiteY18-476" fmla="*/ 11300033 h 13029483"/>
              <a:gd name="connsiteX19-477" fmla="*/ 7226710 w 36035499"/>
              <a:gd name="connsiteY19-478" fmla="*/ 11034562 h 13029483"/>
              <a:gd name="connsiteX20-479" fmla="*/ 5722375 w 36035499"/>
              <a:gd name="connsiteY20-480" fmla="*/ 11889968 h 13029483"/>
              <a:gd name="connsiteX21-481" fmla="*/ 3687096 w 36035499"/>
              <a:gd name="connsiteY21-482" fmla="*/ 11742484 h 13029483"/>
              <a:gd name="connsiteX22-483" fmla="*/ 2448232 w 36035499"/>
              <a:gd name="connsiteY22-484" fmla="*/ 12627387 h 13029483"/>
              <a:gd name="connsiteX23-485" fmla="*/ 1091380 w 36035499"/>
              <a:gd name="connsiteY23-486" fmla="*/ 12627387 h 13029483"/>
              <a:gd name="connsiteX24-487" fmla="*/ 0 w 36035499"/>
              <a:gd name="connsiteY24-488" fmla="*/ 7671929 h 13029483"/>
              <a:gd name="connsiteX25-489" fmla="*/ 35003111 w 36035499"/>
              <a:gd name="connsiteY25-490" fmla="*/ 0 h 13029483"/>
              <a:gd name="connsiteX0-491" fmla="*/ 35003111 w 36035499"/>
              <a:gd name="connsiteY0-492" fmla="*/ 0 h 13029483"/>
              <a:gd name="connsiteX1-493" fmla="*/ 36035499 w 36035499"/>
              <a:gd name="connsiteY1-494" fmla="*/ 4955458 h 13029483"/>
              <a:gd name="connsiteX2-495" fmla="*/ 34088711 w 36035499"/>
              <a:gd name="connsiteY2-496" fmla="*/ 5073445 h 13029483"/>
              <a:gd name="connsiteX3-497" fmla="*/ 32790853 w 36035499"/>
              <a:gd name="connsiteY3-498" fmla="*/ 6076335 h 13029483"/>
              <a:gd name="connsiteX4-499" fmla="*/ 30755576 w 36035499"/>
              <a:gd name="connsiteY4-500" fmla="*/ 5928851 h 13029483"/>
              <a:gd name="connsiteX5-501" fmla="*/ 29310234 w 36035499"/>
              <a:gd name="connsiteY5-502" fmla="*/ 6843251 h 13029483"/>
              <a:gd name="connsiteX6-503" fmla="*/ 27864892 w 36035499"/>
              <a:gd name="connsiteY6-504" fmla="*/ 6548284 h 13029483"/>
              <a:gd name="connsiteX7-505" fmla="*/ 26390053 w 36035499"/>
              <a:gd name="connsiteY7-506" fmla="*/ 7462684 h 13029483"/>
              <a:gd name="connsiteX8-507" fmla="*/ 24679240 w 36035499"/>
              <a:gd name="connsiteY8-508" fmla="*/ 7197213 h 13029483"/>
              <a:gd name="connsiteX9-509" fmla="*/ 23174905 w 36035499"/>
              <a:gd name="connsiteY9-510" fmla="*/ 8052619 h 13029483"/>
              <a:gd name="connsiteX10-511" fmla="*/ 21139627 w 36035499"/>
              <a:gd name="connsiteY10-512" fmla="*/ 7905135 h 13029483"/>
              <a:gd name="connsiteX11-513" fmla="*/ 19900763 w 36035499"/>
              <a:gd name="connsiteY11-514" fmla="*/ 8790038 h 13029483"/>
              <a:gd name="connsiteX12-515" fmla="*/ 18058248 w 36035499"/>
              <a:gd name="connsiteY12-516" fmla="*/ 8770454 h 13029483"/>
              <a:gd name="connsiteX13-517" fmla="*/ 16636181 w 36035499"/>
              <a:gd name="connsiteY13-518" fmla="*/ 8910794 h 13029483"/>
              <a:gd name="connsiteX14-519" fmla="*/ 15338323 w 36035499"/>
              <a:gd name="connsiteY14-520" fmla="*/ 9913684 h 13029483"/>
              <a:gd name="connsiteX15-521" fmla="*/ 13303046 w 36035499"/>
              <a:gd name="connsiteY15-522" fmla="*/ 9766200 h 13029483"/>
              <a:gd name="connsiteX16-523" fmla="*/ 11857703 w 36035499"/>
              <a:gd name="connsiteY16-524" fmla="*/ 10680600 h 13029483"/>
              <a:gd name="connsiteX17-525" fmla="*/ 10412362 w 36035499"/>
              <a:gd name="connsiteY17-526" fmla="*/ 10385633 h 13029483"/>
              <a:gd name="connsiteX18-527" fmla="*/ 8937523 w 36035499"/>
              <a:gd name="connsiteY18-528" fmla="*/ 11300033 h 13029483"/>
              <a:gd name="connsiteX19-529" fmla="*/ 7226710 w 36035499"/>
              <a:gd name="connsiteY19-530" fmla="*/ 11034562 h 13029483"/>
              <a:gd name="connsiteX20-531" fmla="*/ 5722375 w 36035499"/>
              <a:gd name="connsiteY20-532" fmla="*/ 11889968 h 13029483"/>
              <a:gd name="connsiteX21-533" fmla="*/ 3687096 w 36035499"/>
              <a:gd name="connsiteY21-534" fmla="*/ 11742484 h 13029483"/>
              <a:gd name="connsiteX22-535" fmla="*/ 2448232 w 36035499"/>
              <a:gd name="connsiteY22-536" fmla="*/ 12627387 h 13029483"/>
              <a:gd name="connsiteX23-537" fmla="*/ 1091380 w 36035499"/>
              <a:gd name="connsiteY23-538" fmla="*/ 12627387 h 13029483"/>
              <a:gd name="connsiteX24-539" fmla="*/ 0 w 36035499"/>
              <a:gd name="connsiteY24-540" fmla="*/ 7671929 h 13029483"/>
              <a:gd name="connsiteX25-541" fmla="*/ 35003111 w 36035499"/>
              <a:gd name="connsiteY25-542" fmla="*/ 0 h 13029483"/>
              <a:gd name="connsiteX0-543" fmla="*/ 35003111 w 36035499"/>
              <a:gd name="connsiteY0-544" fmla="*/ 0 h 13029483"/>
              <a:gd name="connsiteX1-545" fmla="*/ 36035499 w 36035499"/>
              <a:gd name="connsiteY1-546" fmla="*/ 4955458 h 13029483"/>
              <a:gd name="connsiteX2-547" fmla="*/ 34088711 w 36035499"/>
              <a:gd name="connsiteY2-548" fmla="*/ 5073445 h 13029483"/>
              <a:gd name="connsiteX3-549" fmla="*/ 32790853 w 36035499"/>
              <a:gd name="connsiteY3-550" fmla="*/ 6076335 h 13029483"/>
              <a:gd name="connsiteX4-551" fmla="*/ 30755576 w 36035499"/>
              <a:gd name="connsiteY4-552" fmla="*/ 5928851 h 13029483"/>
              <a:gd name="connsiteX5-553" fmla="*/ 29310234 w 36035499"/>
              <a:gd name="connsiteY5-554" fmla="*/ 6843251 h 13029483"/>
              <a:gd name="connsiteX6-555" fmla="*/ 27864892 w 36035499"/>
              <a:gd name="connsiteY6-556" fmla="*/ 6548284 h 13029483"/>
              <a:gd name="connsiteX7-557" fmla="*/ 26390053 w 36035499"/>
              <a:gd name="connsiteY7-558" fmla="*/ 7462684 h 13029483"/>
              <a:gd name="connsiteX8-559" fmla="*/ 24679240 w 36035499"/>
              <a:gd name="connsiteY8-560" fmla="*/ 7197213 h 13029483"/>
              <a:gd name="connsiteX9-561" fmla="*/ 23174905 w 36035499"/>
              <a:gd name="connsiteY9-562" fmla="*/ 8052619 h 13029483"/>
              <a:gd name="connsiteX10-563" fmla="*/ 21139627 w 36035499"/>
              <a:gd name="connsiteY10-564" fmla="*/ 7905135 h 13029483"/>
              <a:gd name="connsiteX11-565" fmla="*/ 19900763 w 36035499"/>
              <a:gd name="connsiteY11-566" fmla="*/ 8790038 h 13029483"/>
              <a:gd name="connsiteX12-567" fmla="*/ 16636181 w 36035499"/>
              <a:gd name="connsiteY12-568" fmla="*/ 8910794 h 13029483"/>
              <a:gd name="connsiteX13-569" fmla="*/ 15338323 w 36035499"/>
              <a:gd name="connsiteY13-570" fmla="*/ 9913684 h 13029483"/>
              <a:gd name="connsiteX14-571" fmla="*/ 13303046 w 36035499"/>
              <a:gd name="connsiteY14-572" fmla="*/ 9766200 h 13029483"/>
              <a:gd name="connsiteX15-573" fmla="*/ 11857703 w 36035499"/>
              <a:gd name="connsiteY15-574" fmla="*/ 10680600 h 13029483"/>
              <a:gd name="connsiteX16-575" fmla="*/ 10412362 w 36035499"/>
              <a:gd name="connsiteY16-576" fmla="*/ 10385633 h 13029483"/>
              <a:gd name="connsiteX17-577" fmla="*/ 8937523 w 36035499"/>
              <a:gd name="connsiteY17-578" fmla="*/ 11300033 h 13029483"/>
              <a:gd name="connsiteX18-579" fmla="*/ 7226710 w 36035499"/>
              <a:gd name="connsiteY18-580" fmla="*/ 11034562 h 13029483"/>
              <a:gd name="connsiteX19-581" fmla="*/ 5722375 w 36035499"/>
              <a:gd name="connsiteY19-582" fmla="*/ 11889968 h 13029483"/>
              <a:gd name="connsiteX20-583" fmla="*/ 3687096 w 36035499"/>
              <a:gd name="connsiteY20-584" fmla="*/ 11742484 h 13029483"/>
              <a:gd name="connsiteX21-585" fmla="*/ 2448232 w 36035499"/>
              <a:gd name="connsiteY21-586" fmla="*/ 12627387 h 13029483"/>
              <a:gd name="connsiteX22-587" fmla="*/ 1091380 w 36035499"/>
              <a:gd name="connsiteY22-588" fmla="*/ 12627387 h 13029483"/>
              <a:gd name="connsiteX23-589" fmla="*/ 0 w 36035499"/>
              <a:gd name="connsiteY23-590" fmla="*/ 7671929 h 13029483"/>
              <a:gd name="connsiteX24-591" fmla="*/ 35003111 w 36035499"/>
              <a:gd name="connsiteY24-592" fmla="*/ 0 h 13029483"/>
              <a:gd name="connsiteX0-593" fmla="*/ 35003111 w 36035499"/>
              <a:gd name="connsiteY0-594" fmla="*/ 0 h 13029483"/>
              <a:gd name="connsiteX1-595" fmla="*/ 36035499 w 36035499"/>
              <a:gd name="connsiteY1-596" fmla="*/ 4955458 h 13029483"/>
              <a:gd name="connsiteX2-597" fmla="*/ 34088711 w 36035499"/>
              <a:gd name="connsiteY2-598" fmla="*/ 5073445 h 13029483"/>
              <a:gd name="connsiteX3-599" fmla="*/ 32790853 w 36035499"/>
              <a:gd name="connsiteY3-600" fmla="*/ 6076335 h 13029483"/>
              <a:gd name="connsiteX4-601" fmla="*/ 30755576 w 36035499"/>
              <a:gd name="connsiteY4-602" fmla="*/ 5928851 h 13029483"/>
              <a:gd name="connsiteX5-603" fmla="*/ 29310234 w 36035499"/>
              <a:gd name="connsiteY5-604" fmla="*/ 6843251 h 13029483"/>
              <a:gd name="connsiteX6-605" fmla="*/ 27864892 w 36035499"/>
              <a:gd name="connsiteY6-606" fmla="*/ 6548284 h 13029483"/>
              <a:gd name="connsiteX7-607" fmla="*/ 26390053 w 36035499"/>
              <a:gd name="connsiteY7-608" fmla="*/ 7462684 h 13029483"/>
              <a:gd name="connsiteX8-609" fmla="*/ 24679240 w 36035499"/>
              <a:gd name="connsiteY8-610" fmla="*/ 7197213 h 13029483"/>
              <a:gd name="connsiteX9-611" fmla="*/ 23174905 w 36035499"/>
              <a:gd name="connsiteY9-612" fmla="*/ 8052619 h 13029483"/>
              <a:gd name="connsiteX10-613" fmla="*/ 21139627 w 36035499"/>
              <a:gd name="connsiteY10-614" fmla="*/ 7905135 h 13029483"/>
              <a:gd name="connsiteX11-615" fmla="*/ 19523393 w 36035499"/>
              <a:gd name="connsiteY11-616" fmla="*/ 8920666 h 13029483"/>
              <a:gd name="connsiteX12-617" fmla="*/ 16636181 w 36035499"/>
              <a:gd name="connsiteY12-618" fmla="*/ 8910794 h 13029483"/>
              <a:gd name="connsiteX13-619" fmla="*/ 15338323 w 36035499"/>
              <a:gd name="connsiteY13-620" fmla="*/ 9913684 h 13029483"/>
              <a:gd name="connsiteX14-621" fmla="*/ 13303046 w 36035499"/>
              <a:gd name="connsiteY14-622" fmla="*/ 9766200 h 13029483"/>
              <a:gd name="connsiteX15-623" fmla="*/ 11857703 w 36035499"/>
              <a:gd name="connsiteY15-624" fmla="*/ 10680600 h 13029483"/>
              <a:gd name="connsiteX16-625" fmla="*/ 10412362 w 36035499"/>
              <a:gd name="connsiteY16-626" fmla="*/ 10385633 h 13029483"/>
              <a:gd name="connsiteX17-627" fmla="*/ 8937523 w 36035499"/>
              <a:gd name="connsiteY17-628" fmla="*/ 11300033 h 13029483"/>
              <a:gd name="connsiteX18-629" fmla="*/ 7226710 w 36035499"/>
              <a:gd name="connsiteY18-630" fmla="*/ 11034562 h 13029483"/>
              <a:gd name="connsiteX19-631" fmla="*/ 5722375 w 36035499"/>
              <a:gd name="connsiteY19-632" fmla="*/ 11889968 h 13029483"/>
              <a:gd name="connsiteX20-633" fmla="*/ 3687096 w 36035499"/>
              <a:gd name="connsiteY20-634" fmla="*/ 11742484 h 13029483"/>
              <a:gd name="connsiteX21-635" fmla="*/ 2448232 w 36035499"/>
              <a:gd name="connsiteY21-636" fmla="*/ 12627387 h 13029483"/>
              <a:gd name="connsiteX22-637" fmla="*/ 1091380 w 36035499"/>
              <a:gd name="connsiteY22-638" fmla="*/ 12627387 h 13029483"/>
              <a:gd name="connsiteX23-639" fmla="*/ 0 w 36035499"/>
              <a:gd name="connsiteY23-640" fmla="*/ 7671929 h 13029483"/>
              <a:gd name="connsiteX24-641" fmla="*/ 35003111 w 36035499"/>
              <a:gd name="connsiteY24-642" fmla="*/ 0 h 13029483"/>
              <a:gd name="connsiteX0-643" fmla="*/ 35003111 w 36035499"/>
              <a:gd name="connsiteY0-644" fmla="*/ 0 h 13029483"/>
              <a:gd name="connsiteX1-645" fmla="*/ 36035499 w 36035499"/>
              <a:gd name="connsiteY1-646" fmla="*/ 4955458 h 13029483"/>
              <a:gd name="connsiteX2-647" fmla="*/ 34088711 w 36035499"/>
              <a:gd name="connsiteY2-648" fmla="*/ 5073445 h 13029483"/>
              <a:gd name="connsiteX3-649" fmla="*/ 32790853 w 36035499"/>
              <a:gd name="connsiteY3-650" fmla="*/ 6076335 h 13029483"/>
              <a:gd name="connsiteX4-651" fmla="*/ 30755576 w 36035499"/>
              <a:gd name="connsiteY4-652" fmla="*/ 5928851 h 13029483"/>
              <a:gd name="connsiteX5-653" fmla="*/ 29310234 w 36035499"/>
              <a:gd name="connsiteY5-654" fmla="*/ 6843251 h 13029483"/>
              <a:gd name="connsiteX6-655" fmla="*/ 27864892 w 36035499"/>
              <a:gd name="connsiteY6-656" fmla="*/ 6548284 h 13029483"/>
              <a:gd name="connsiteX7-657" fmla="*/ 26390053 w 36035499"/>
              <a:gd name="connsiteY7-658" fmla="*/ 7462684 h 13029483"/>
              <a:gd name="connsiteX8-659" fmla="*/ 24679240 w 36035499"/>
              <a:gd name="connsiteY8-660" fmla="*/ 7197213 h 13029483"/>
              <a:gd name="connsiteX9-661" fmla="*/ 23174905 w 36035499"/>
              <a:gd name="connsiteY9-662" fmla="*/ 8052619 h 13029483"/>
              <a:gd name="connsiteX10-663" fmla="*/ 21139627 w 36035499"/>
              <a:gd name="connsiteY10-664" fmla="*/ 7905135 h 13029483"/>
              <a:gd name="connsiteX11-665" fmla="*/ 19450820 w 36035499"/>
              <a:gd name="connsiteY11-666" fmla="*/ 8949695 h 13029483"/>
              <a:gd name="connsiteX12-667" fmla="*/ 16636181 w 36035499"/>
              <a:gd name="connsiteY12-668" fmla="*/ 8910794 h 13029483"/>
              <a:gd name="connsiteX13-669" fmla="*/ 15338323 w 36035499"/>
              <a:gd name="connsiteY13-670" fmla="*/ 9913684 h 13029483"/>
              <a:gd name="connsiteX14-671" fmla="*/ 13303046 w 36035499"/>
              <a:gd name="connsiteY14-672" fmla="*/ 9766200 h 13029483"/>
              <a:gd name="connsiteX15-673" fmla="*/ 11857703 w 36035499"/>
              <a:gd name="connsiteY15-674" fmla="*/ 10680600 h 13029483"/>
              <a:gd name="connsiteX16-675" fmla="*/ 10412362 w 36035499"/>
              <a:gd name="connsiteY16-676" fmla="*/ 10385633 h 13029483"/>
              <a:gd name="connsiteX17-677" fmla="*/ 8937523 w 36035499"/>
              <a:gd name="connsiteY17-678" fmla="*/ 11300033 h 13029483"/>
              <a:gd name="connsiteX18-679" fmla="*/ 7226710 w 36035499"/>
              <a:gd name="connsiteY18-680" fmla="*/ 11034562 h 13029483"/>
              <a:gd name="connsiteX19-681" fmla="*/ 5722375 w 36035499"/>
              <a:gd name="connsiteY19-682" fmla="*/ 11889968 h 13029483"/>
              <a:gd name="connsiteX20-683" fmla="*/ 3687096 w 36035499"/>
              <a:gd name="connsiteY20-684" fmla="*/ 11742484 h 13029483"/>
              <a:gd name="connsiteX21-685" fmla="*/ 2448232 w 36035499"/>
              <a:gd name="connsiteY21-686" fmla="*/ 12627387 h 13029483"/>
              <a:gd name="connsiteX22-687" fmla="*/ 1091380 w 36035499"/>
              <a:gd name="connsiteY22-688" fmla="*/ 12627387 h 13029483"/>
              <a:gd name="connsiteX23-689" fmla="*/ 0 w 36035499"/>
              <a:gd name="connsiteY23-690" fmla="*/ 7671929 h 13029483"/>
              <a:gd name="connsiteX24-691" fmla="*/ 35003111 w 36035499"/>
              <a:gd name="connsiteY24-692" fmla="*/ 0 h 130294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36035499" h="13029483">
                <a:moveTo>
                  <a:pt x="35003111" y="0"/>
                </a:moveTo>
                <a:lnTo>
                  <a:pt x="36035499" y="4955458"/>
                </a:lnTo>
                <a:cubicBezTo>
                  <a:pt x="35332491" y="4921045"/>
                  <a:pt x="34629485" y="4886632"/>
                  <a:pt x="34088711" y="5073445"/>
                </a:cubicBezTo>
                <a:cubicBezTo>
                  <a:pt x="33547937" y="5260258"/>
                  <a:pt x="33346375" y="5933767"/>
                  <a:pt x="32790853" y="6076335"/>
                </a:cubicBezTo>
                <a:cubicBezTo>
                  <a:pt x="32235331" y="6218903"/>
                  <a:pt x="31335679" y="5801032"/>
                  <a:pt x="30755576" y="5928851"/>
                </a:cubicBezTo>
                <a:cubicBezTo>
                  <a:pt x="30175473" y="6056670"/>
                  <a:pt x="29792015" y="6740012"/>
                  <a:pt x="29310234" y="6843251"/>
                </a:cubicBezTo>
                <a:cubicBezTo>
                  <a:pt x="28828453" y="6946490"/>
                  <a:pt x="28351589" y="6445045"/>
                  <a:pt x="27864892" y="6548284"/>
                </a:cubicBezTo>
                <a:cubicBezTo>
                  <a:pt x="27378195" y="6651523"/>
                  <a:pt x="26920995" y="7354529"/>
                  <a:pt x="26390053" y="7462684"/>
                </a:cubicBezTo>
                <a:cubicBezTo>
                  <a:pt x="25859111" y="7570839"/>
                  <a:pt x="25215098" y="7098891"/>
                  <a:pt x="24679240" y="7197213"/>
                </a:cubicBezTo>
                <a:cubicBezTo>
                  <a:pt x="24143382" y="7295536"/>
                  <a:pt x="23764840" y="7934632"/>
                  <a:pt x="23174905" y="8052619"/>
                </a:cubicBezTo>
                <a:cubicBezTo>
                  <a:pt x="22584969" y="8170606"/>
                  <a:pt x="21760308" y="7755622"/>
                  <a:pt x="21139627" y="7905135"/>
                </a:cubicBezTo>
                <a:cubicBezTo>
                  <a:pt x="20518946" y="8054648"/>
                  <a:pt x="20201394" y="8782085"/>
                  <a:pt x="19450820" y="8949695"/>
                </a:cubicBezTo>
                <a:cubicBezTo>
                  <a:pt x="18700246" y="9117305"/>
                  <a:pt x="17321597" y="8750129"/>
                  <a:pt x="16636181" y="8910794"/>
                </a:cubicBezTo>
                <a:cubicBezTo>
                  <a:pt x="15950765" y="9071459"/>
                  <a:pt x="15893845" y="9771116"/>
                  <a:pt x="15338323" y="9913684"/>
                </a:cubicBezTo>
                <a:cubicBezTo>
                  <a:pt x="14782801" y="10056252"/>
                  <a:pt x="13883149" y="9638381"/>
                  <a:pt x="13303046" y="9766200"/>
                </a:cubicBezTo>
                <a:cubicBezTo>
                  <a:pt x="12722943" y="9894019"/>
                  <a:pt x="12339484" y="10577361"/>
                  <a:pt x="11857703" y="10680600"/>
                </a:cubicBezTo>
                <a:cubicBezTo>
                  <a:pt x="11375922" y="10783839"/>
                  <a:pt x="10899059" y="10282394"/>
                  <a:pt x="10412362" y="10385633"/>
                </a:cubicBezTo>
                <a:cubicBezTo>
                  <a:pt x="9925664" y="10488872"/>
                  <a:pt x="9468464" y="11191878"/>
                  <a:pt x="8937523" y="11300033"/>
                </a:cubicBezTo>
                <a:cubicBezTo>
                  <a:pt x="8406580" y="11408188"/>
                  <a:pt x="7762568" y="10936240"/>
                  <a:pt x="7226710" y="11034562"/>
                </a:cubicBezTo>
                <a:cubicBezTo>
                  <a:pt x="6690851" y="11132885"/>
                  <a:pt x="6312310" y="11771981"/>
                  <a:pt x="5722375" y="11889968"/>
                </a:cubicBezTo>
                <a:cubicBezTo>
                  <a:pt x="5132439" y="12007955"/>
                  <a:pt x="4232786" y="11619581"/>
                  <a:pt x="3687096" y="11742484"/>
                </a:cubicBezTo>
                <a:cubicBezTo>
                  <a:pt x="3141406" y="11865387"/>
                  <a:pt x="2880852" y="12479903"/>
                  <a:pt x="2448232" y="12627387"/>
                </a:cubicBezTo>
                <a:cubicBezTo>
                  <a:pt x="2015612" y="12774871"/>
                  <a:pt x="1504336" y="13453297"/>
                  <a:pt x="1091380" y="12627387"/>
                </a:cubicBezTo>
                <a:lnTo>
                  <a:pt x="0" y="7671929"/>
                </a:lnTo>
                <a:lnTo>
                  <a:pt x="3500311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8" name="9"/>
          <p:cNvSpPr/>
          <p:nvPr/>
        </p:nvSpPr>
        <p:spPr>
          <a:xfrm>
            <a:off x="-22299588" y="-4532057"/>
            <a:ext cx="36035499" cy="13029483"/>
          </a:xfrm>
          <a:custGeom>
            <a:avLst/>
            <a:gdLst>
              <a:gd name="connsiteX0" fmla="*/ 35003111 w 36035499"/>
              <a:gd name="connsiteY0" fmla="*/ 0 h 13029483"/>
              <a:gd name="connsiteX1" fmla="*/ 36035499 w 36035499"/>
              <a:gd name="connsiteY1" fmla="*/ 4955458 h 13029483"/>
              <a:gd name="connsiteX2" fmla="*/ 34088711 w 36035499"/>
              <a:gd name="connsiteY2" fmla="*/ 5073445 h 13029483"/>
              <a:gd name="connsiteX3" fmla="*/ 32790853 w 36035499"/>
              <a:gd name="connsiteY3" fmla="*/ 6076335 h 13029483"/>
              <a:gd name="connsiteX4" fmla="*/ 30755576 w 36035499"/>
              <a:gd name="connsiteY4" fmla="*/ 5928851 h 13029483"/>
              <a:gd name="connsiteX5" fmla="*/ 29310234 w 36035499"/>
              <a:gd name="connsiteY5" fmla="*/ 6843251 h 13029483"/>
              <a:gd name="connsiteX6" fmla="*/ 27864892 w 36035499"/>
              <a:gd name="connsiteY6" fmla="*/ 6548284 h 13029483"/>
              <a:gd name="connsiteX7" fmla="*/ 26390053 w 36035499"/>
              <a:gd name="connsiteY7" fmla="*/ 7462684 h 13029483"/>
              <a:gd name="connsiteX8" fmla="*/ 24679240 w 36035499"/>
              <a:gd name="connsiteY8" fmla="*/ 7197213 h 13029483"/>
              <a:gd name="connsiteX9" fmla="*/ 23174905 w 36035499"/>
              <a:gd name="connsiteY9" fmla="*/ 8052619 h 13029483"/>
              <a:gd name="connsiteX10" fmla="*/ 21139627 w 36035499"/>
              <a:gd name="connsiteY10" fmla="*/ 7905135 h 13029483"/>
              <a:gd name="connsiteX11" fmla="*/ 19900763 w 36035499"/>
              <a:gd name="connsiteY11" fmla="*/ 8790038 h 13029483"/>
              <a:gd name="connsiteX12" fmla="*/ 18582908 w 36035499"/>
              <a:gd name="connsiteY12" fmla="*/ 8863122 h 13029483"/>
              <a:gd name="connsiteX13" fmla="*/ 18544515 w 36035499"/>
              <a:gd name="connsiteY13" fmla="*/ 8791169 h 13029483"/>
              <a:gd name="connsiteX14" fmla="*/ 18058248 w 36035499"/>
              <a:gd name="connsiteY14" fmla="*/ 8770454 h 13029483"/>
              <a:gd name="connsiteX15" fmla="*/ 16636181 w 36035499"/>
              <a:gd name="connsiteY15" fmla="*/ 8910794 h 13029483"/>
              <a:gd name="connsiteX16" fmla="*/ 15338323 w 36035499"/>
              <a:gd name="connsiteY16" fmla="*/ 9913684 h 13029483"/>
              <a:gd name="connsiteX17" fmla="*/ 13303046 w 36035499"/>
              <a:gd name="connsiteY17" fmla="*/ 9766200 h 13029483"/>
              <a:gd name="connsiteX18" fmla="*/ 11857703 w 36035499"/>
              <a:gd name="connsiteY18" fmla="*/ 10680600 h 13029483"/>
              <a:gd name="connsiteX19" fmla="*/ 10412362 w 36035499"/>
              <a:gd name="connsiteY19" fmla="*/ 10385633 h 13029483"/>
              <a:gd name="connsiteX20" fmla="*/ 8937523 w 36035499"/>
              <a:gd name="connsiteY20" fmla="*/ 11300033 h 13029483"/>
              <a:gd name="connsiteX21" fmla="*/ 7226710 w 36035499"/>
              <a:gd name="connsiteY21" fmla="*/ 11034562 h 13029483"/>
              <a:gd name="connsiteX22" fmla="*/ 5722375 w 36035499"/>
              <a:gd name="connsiteY22" fmla="*/ 11889968 h 13029483"/>
              <a:gd name="connsiteX23" fmla="*/ 3687096 w 36035499"/>
              <a:gd name="connsiteY23" fmla="*/ 11742484 h 13029483"/>
              <a:gd name="connsiteX24" fmla="*/ 2448232 w 36035499"/>
              <a:gd name="connsiteY24" fmla="*/ 12627387 h 13029483"/>
              <a:gd name="connsiteX25" fmla="*/ 1091380 w 36035499"/>
              <a:gd name="connsiteY25" fmla="*/ 12627387 h 13029483"/>
              <a:gd name="connsiteX26" fmla="*/ 0 w 36035499"/>
              <a:gd name="connsiteY26" fmla="*/ 7671929 h 13029483"/>
              <a:gd name="connsiteX27" fmla="*/ 17457615 w 36035499"/>
              <a:gd name="connsiteY27" fmla="*/ 3857661 h 13029483"/>
              <a:gd name="connsiteX28" fmla="*/ 17452531 w 36035499"/>
              <a:gd name="connsiteY28" fmla="*/ 3834580 h 13029483"/>
              <a:gd name="connsiteX0-1" fmla="*/ 35003111 w 36035499"/>
              <a:gd name="connsiteY0-2" fmla="*/ 0 h 13029483"/>
              <a:gd name="connsiteX1-3" fmla="*/ 36035499 w 36035499"/>
              <a:gd name="connsiteY1-4" fmla="*/ 4955458 h 13029483"/>
              <a:gd name="connsiteX2-5" fmla="*/ 34088711 w 36035499"/>
              <a:gd name="connsiteY2-6" fmla="*/ 5073445 h 13029483"/>
              <a:gd name="connsiteX3-7" fmla="*/ 32790853 w 36035499"/>
              <a:gd name="connsiteY3-8" fmla="*/ 6076335 h 13029483"/>
              <a:gd name="connsiteX4-9" fmla="*/ 30755576 w 36035499"/>
              <a:gd name="connsiteY4-10" fmla="*/ 5928851 h 13029483"/>
              <a:gd name="connsiteX5-11" fmla="*/ 29310234 w 36035499"/>
              <a:gd name="connsiteY5-12" fmla="*/ 6843251 h 13029483"/>
              <a:gd name="connsiteX6-13" fmla="*/ 27864892 w 36035499"/>
              <a:gd name="connsiteY6-14" fmla="*/ 6548284 h 13029483"/>
              <a:gd name="connsiteX7-15" fmla="*/ 26390053 w 36035499"/>
              <a:gd name="connsiteY7-16" fmla="*/ 7462684 h 13029483"/>
              <a:gd name="connsiteX8-17" fmla="*/ 24679240 w 36035499"/>
              <a:gd name="connsiteY8-18" fmla="*/ 7197213 h 13029483"/>
              <a:gd name="connsiteX9-19" fmla="*/ 23174905 w 36035499"/>
              <a:gd name="connsiteY9-20" fmla="*/ 8052619 h 13029483"/>
              <a:gd name="connsiteX10-21" fmla="*/ 21139627 w 36035499"/>
              <a:gd name="connsiteY10-22" fmla="*/ 7905135 h 13029483"/>
              <a:gd name="connsiteX11-23" fmla="*/ 19900763 w 36035499"/>
              <a:gd name="connsiteY11-24" fmla="*/ 8790038 h 13029483"/>
              <a:gd name="connsiteX12-25" fmla="*/ 18582908 w 36035499"/>
              <a:gd name="connsiteY12-26" fmla="*/ 8863122 h 13029483"/>
              <a:gd name="connsiteX13-27" fmla="*/ 18544515 w 36035499"/>
              <a:gd name="connsiteY13-28" fmla="*/ 8791169 h 13029483"/>
              <a:gd name="connsiteX14-29" fmla="*/ 18058248 w 36035499"/>
              <a:gd name="connsiteY14-30" fmla="*/ 8770454 h 13029483"/>
              <a:gd name="connsiteX15-31" fmla="*/ 16636181 w 36035499"/>
              <a:gd name="connsiteY15-32" fmla="*/ 8910794 h 13029483"/>
              <a:gd name="connsiteX16-33" fmla="*/ 15338323 w 36035499"/>
              <a:gd name="connsiteY16-34" fmla="*/ 9913684 h 13029483"/>
              <a:gd name="connsiteX17-35" fmla="*/ 13303046 w 36035499"/>
              <a:gd name="connsiteY17-36" fmla="*/ 9766200 h 13029483"/>
              <a:gd name="connsiteX18-37" fmla="*/ 11857703 w 36035499"/>
              <a:gd name="connsiteY18-38" fmla="*/ 10680600 h 13029483"/>
              <a:gd name="connsiteX19-39" fmla="*/ 10412362 w 36035499"/>
              <a:gd name="connsiteY19-40" fmla="*/ 10385633 h 13029483"/>
              <a:gd name="connsiteX20-41" fmla="*/ 8937523 w 36035499"/>
              <a:gd name="connsiteY20-42" fmla="*/ 11300033 h 13029483"/>
              <a:gd name="connsiteX21-43" fmla="*/ 7226710 w 36035499"/>
              <a:gd name="connsiteY21-44" fmla="*/ 11034562 h 13029483"/>
              <a:gd name="connsiteX22-45" fmla="*/ 5722375 w 36035499"/>
              <a:gd name="connsiteY22-46" fmla="*/ 11889968 h 13029483"/>
              <a:gd name="connsiteX23-47" fmla="*/ 3687096 w 36035499"/>
              <a:gd name="connsiteY23-48" fmla="*/ 11742484 h 13029483"/>
              <a:gd name="connsiteX24-49" fmla="*/ 2448232 w 36035499"/>
              <a:gd name="connsiteY24-50" fmla="*/ 12627387 h 13029483"/>
              <a:gd name="connsiteX25-51" fmla="*/ 1091380 w 36035499"/>
              <a:gd name="connsiteY25-52" fmla="*/ 12627387 h 13029483"/>
              <a:gd name="connsiteX26-53" fmla="*/ 0 w 36035499"/>
              <a:gd name="connsiteY26-54" fmla="*/ 7671929 h 13029483"/>
              <a:gd name="connsiteX27-55" fmla="*/ 17457615 w 36035499"/>
              <a:gd name="connsiteY27-56" fmla="*/ 3857661 h 13029483"/>
              <a:gd name="connsiteX28-57" fmla="*/ 17452531 w 36035499"/>
              <a:gd name="connsiteY28-58" fmla="*/ 3834580 h 13029483"/>
              <a:gd name="connsiteX29" fmla="*/ 35003111 w 36035499"/>
              <a:gd name="connsiteY29" fmla="*/ 0 h 13029483"/>
              <a:gd name="connsiteX0-59" fmla="*/ 35003111 w 36035499"/>
              <a:gd name="connsiteY0-60" fmla="*/ 0 h 13029483"/>
              <a:gd name="connsiteX1-61" fmla="*/ 36035499 w 36035499"/>
              <a:gd name="connsiteY1-62" fmla="*/ 4955458 h 13029483"/>
              <a:gd name="connsiteX2-63" fmla="*/ 34088711 w 36035499"/>
              <a:gd name="connsiteY2-64" fmla="*/ 5073445 h 13029483"/>
              <a:gd name="connsiteX3-65" fmla="*/ 32790853 w 36035499"/>
              <a:gd name="connsiteY3-66" fmla="*/ 6076335 h 13029483"/>
              <a:gd name="connsiteX4-67" fmla="*/ 30755576 w 36035499"/>
              <a:gd name="connsiteY4-68" fmla="*/ 5928851 h 13029483"/>
              <a:gd name="connsiteX5-69" fmla="*/ 29310234 w 36035499"/>
              <a:gd name="connsiteY5-70" fmla="*/ 6843251 h 13029483"/>
              <a:gd name="connsiteX6-71" fmla="*/ 27864892 w 36035499"/>
              <a:gd name="connsiteY6-72" fmla="*/ 6548284 h 13029483"/>
              <a:gd name="connsiteX7-73" fmla="*/ 26390053 w 36035499"/>
              <a:gd name="connsiteY7-74" fmla="*/ 7462684 h 13029483"/>
              <a:gd name="connsiteX8-75" fmla="*/ 24679240 w 36035499"/>
              <a:gd name="connsiteY8-76" fmla="*/ 7197213 h 13029483"/>
              <a:gd name="connsiteX9-77" fmla="*/ 23174905 w 36035499"/>
              <a:gd name="connsiteY9-78" fmla="*/ 8052619 h 13029483"/>
              <a:gd name="connsiteX10-79" fmla="*/ 21139627 w 36035499"/>
              <a:gd name="connsiteY10-80" fmla="*/ 7905135 h 13029483"/>
              <a:gd name="connsiteX11-81" fmla="*/ 19900763 w 36035499"/>
              <a:gd name="connsiteY11-82" fmla="*/ 8790038 h 13029483"/>
              <a:gd name="connsiteX12-83" fmla="*/ 18582908 w 36035499"/>
              <a:gd name="connsiteY12-84" fmla="*/ 8863122 h 13029483"/>
              <a:gd name="connsiteX13-85" fmla="*/ 18058248 w 36035499"/>
              <a:gd name="connsiteY13-86" fmla="*/ 8770454 h 13029483"/>
              <a:gd name="connsiteX14-87" fmla="*/ 16636181 w 36035499"/>
              <a:gd name="connsiteY14-88" fmla="*/ 8910794 h 13029483"/>
              <a:gd name="connsiteX15-89" fmla="*/ 15338323 w 36035499"/>
              <a:gd name="connsiteY15-90" fmla="*/ 9913684 h 13029483"/>
              <a:gd name="connsiteX16-91" fmla="*/ 13303046 w 36035499"/>
              <a:gd name="connsiteY16-92" fmla="*/ 9766200 h 13029483"/>
              <a:gd name="connsiteX17-93" fmla="*/ 11857703 w 36035499"/>
              <a:gd name="connsiteY17-94" fmla="*/ 10680600 h 13029483"/>
              <a:gd name="connsiteX18-95" fmla="*/ 10412362 w 36035499"/>
              <a:gd name="connsiteY18-96" fmla="*/ 10385633 h 13029483"/>
              <a:gd name="connsiteX19-97" fmla="*/ 8937523 w 36035499"/>
              <a:gd name="connsiteY19-98" fmla="*/ 11300033 h 13029483"/>
              <a:gd name="connsiteX20-99" fmla="*/ 7226710 w 36035499"/>
              <a:gd name="connsiteY20-100" fmla="*/ 11034562 h 13029483"/>
              <a:gd name="connsiteX21-101" fmla="*/ 5722375 w 36035499"/>
              <a:gd name="connsiteY21-102" fmla="*/ 11889968 h 13029483"/>
              <a:gd name="connsiteX22-103" fmla="*/ 3687096 w 36035499"/>
              <a:gd name="connsiteY22-104" fmla="*/ 11742484 h 13029483"/>
              <a:gd name="connsiteX23-105" fmla="*/ 2448232 w 36035499"/>
              <a:gd name="connsiteY23-106" fmla="*/ 12627387 h 13029483"/>
              <a:gd name="connsiteX24-107" fmla="*/ 1091380 w 36035499"/>
              <a:gd name="connsiteY24-108" fmla="*/ 12627387 h 13029483"/>
              <a:gd name="connsiteX25-109" fmla="*/ 0 w 36035499"/>
              <a:gd name="connsiteY25-110" fmla="*/ 7671929 h 13029483"/>
              <a:gd name="connsiteX26-111" fmla="*/ 17457615 w 36035499"/>
              <a:gd name="connsiteY26-112" fmla="*/ 3857661 h 13029483"/>
              <a:gd name="connsiteX27-113" fmla="*/ 17452531 w 36035499"/>
              <a:gd name="connsiteY27-114" fmla="*/ 3834580 h 13029483"/>
              <a:gd name="connsiteX28-115" fmla="*/ 35003111 w 36035499"/>
              <a:gd name="connsiteY28-116" fmla="*/ 0 h 13029483"/>
              <a:gd name="connsiteX0-117" fmla="*/ 35003111 w 36035499"/>
              <a:gd name="connsiteY0-118" fmla="*/ 0 h 13029483"/>
              <a:gd name="connsiteX1-119" fmla="*/ 36035499 w 36035499"/>
              <a:gd name="connsiteY1-120" fmla="*/ 4955458 h 13029483"/>
              <a:gd name="connsiteX2-121" fmla="*/ 34088711 w 36035499"/>
              <a:gd name="connsiteY2-122" fmla="*/ 5073445 h 13029483"/>
              <a:gd name="connsiteX3-123" fmla="*/ 32790853 w 36035499"/>
              <a:gd name="connsiteY3-124" fmla="*/ 6076335 h 13029483"/>
              <a:gd name="connsiteX4-125" fmla="*/ 30755576 w 36035499"/>
              <a:gd name="connsiteY4-126" fmla="*/ 5928851 h 13029483"/>
              <a:gd name="connsiteX5-127" fmla="*/ 29310234 w 36035499"/>
              <a:gd name="connsiteY5-128" fmla="*/ 6843251 h 13029483"/>
              <a:gd name="connsiteX6-129" fmla="*/ 27864892 w 36035499"/>
              <a:gd name="connsiteY6-130" fmla="*/ 6548284 h 13029483"/>
              <a:gd name="connsiteX7-131" fmla="*/ 26390053 w 36035499"/>
              <a:gd name="connsiteY7-132" fmla="*/ 7462684 h 13029483"/>
              <a:gd name="connsiteX8-133" fmla="*/ 24679240 w 36035499"/>
              <a:gd name="connsiteY8-134" fmla="*/ 7197213 h 13029483"/>
              <a:gd name="connsiteX9-135" fmla="*/ 23174905 w 36035499"/>
              <a:gd name="connsiteY9-136" fmla="*/ 8052619 h 13029483"/>
              <a:gd name="connsiteX10-137" fmla="*/ 21139627 w 36035499"/>
              <a:gd name="connsiteY10-138" fmla="*/ 7905135 h 13029483"/>
              <a:gd name="connsiteX11-139" fmla="*/ 19900763 w 36035499"/>
              <a:gd name="connsiteY11-140" fmla="*/ 8790038 h 13029483"/>
              <a:gd name="connsiteX12-141" fmla="*/ 18058248 w 36035499"/>
              <a:gd name="connsiteY12-142" fmla="*/ 8770454 h 13029483"/>
              <a:gd name="connsiteX13-143" fmla="*/ 16636181 w 36035499"/>
              <a:gd name="connsiteY13-144" fmla="*/ 8910794 h 13029483"/>
              <a:gd name="connsiteX14-145" fmla="*/ 15338323 w 36035499"/>
              <a:gd name="connsiteY14-146" fmla="*/ 9913684 h 13029483"/>
              <a:gd name="connsiteX15-147" fmla="*/ 13303046 w 36035499"/>
              <a:gd name="connsiteY15-148" fmla="*/ 9766200 h 13029483"/>
              <a:gd name="connsiteX16-149" fmla="*/ 11857703 w 36035499"/>
              <a:gd name="connsiteY16-150" fmla="*/ 10680600 h 13029483"/>
              <a:gd name="connsiteX17-151" fmla="*/ 10412362 w 36035499"/>
              <a:gd name="connsiteY17-152" fmla="*/ 10385633 h 13029483"/>
              <a:gd name="connsiteX18-153" fmla="*/ 8937523 w 36035499"/>
              <a:gd name="connsiteY18-154" fmla="*/ 11300033 h 13029483"/>
              <a:gd name="connsiteX19-155" fmla="*/ 7226710 w 36035499"/>
              <a:gd name="connsiteY19-156" fmla="*/ 11034562 h 13029483"/>
              <a:gd name="connsiteX20-157" fmla="*/ 5722375 w 36035499"/>
              <a:gd name="connsiteY20-158" fmla="*/ 11889968 h 13029483"/>
              <a:gd name="connsiteX21-159" fmla="*/ 3687096 w 36035499"/>
              <a:gd name="connsiteY21-160" fmla="*/ 11742484 h 13029483"/>
              <a:gd name="connsiteX22-161" fmla="*/ 2448232 w 36035499"/>
              <a:gd name="connsiteY22-162" fmla="*/ 12627387 h 13029483"/>
              <a:gd name="connsiteX23-163" fmla="*/ 1091380 w 36035499"/>
              <a:gd name="connsiteY23-164" fmla="*/ 12627387 h 13029483"/>
              <a:gd name="connsiteX24-165" fmla="*/ 0 w 36035499"/>
              <a:gd name="connsiteY24-166" fmla="*/ 7671929 h 13029483"/>
              <a:gd name="connsiteX25-167" fmla="*/ 17457615 w 36035499"/>
              <a:gd name="connsiteY25-168" fmla="*/ 3857661 h 13029483"/>
              <a:gd name="connsiteX26-169" fmla="*/ 17452531 w 36035499"/>
              <a:gd name="connsiteY26-170" fmla="*/ 3834580 h 13029483"/>
              <a:gd name="connsiteX27-171" fmla="*/ 35003111 w 36035499"/>
              <a:gd name="connsiteY27-172" fmla="*/ 0 h 13029483"/>
              <a:gd name="connsiteX0-173" fmla="*/ 35003111 w 36035499"/>
              <a:gd name="connsiteY0-174" fmla="*/ 0 h 13029483"/>
              <a:gd name="connsiteX1-175" fmla="*/ 36035499 w 36035499"/>
              <a:gd name="connsiteY1-176" fmla="*/ 4955458 h 13029483"/>
              <a:gd name="connsiteX2-177" fmla="*/ 34088711 w 36035499"/>
              <a:gd name="connsiteY2-178" fmla="*/ 5073445 h 13029483"/>
              <a:gd name="connsiteX3-179" fmla="*/ 32790853 w 36035499"/>
              <a:gd name="connsiteY3-180" fmla="*/ 6076335 h 13029483"/>
              <a:gd name="connsiteX4-181" fmla="*/ 30755576 w 36035499"/>
              <a:gd name="connsiteY4-182" fmla="*/ 5928851 h 13029483"/>
              <a:gd name="connsiteX5-183" fmla="*/ 29310234 w 36035499"/>
              <a:gd name="connsiteY5-184" fmla="*/ 6843251 h 13029483"/>
              <a:gd name="connsiteX6-185" fmla="*/ 27864892 w 36035499"/>
              <a:gd name="connsiteY6-186" fmla="*/ 6548284 h 13029483"/>
              <a:gd name="connsiteX7-187" fmla="*/ 26390053 w 36035499"/>
              <a:gd name="connsiteY7-188" fmla="*/ 7462684 h 13029483"/>
              <a:gd name="connsiteX8-189" fmla="*/ 24679240 w 36035499"/>
              <a:gd name="connsiteY8-190" fmla="*/ 7197213 h 13029483"/>
              <a:gd name="connsiteX9-191" fmla="*/ 23174905 w 36035499"/>
              <a:gd name="connsiteY9-192" fmla="*/ 8052619 h 13029483"/>
              <a:gd name="connsiteX10-193" fmla="*/ 21139627 w 36035499"/>
              <a:gd name="connsiteY10-194" fmla="*/ 7905135 h 13029483"/>
              <a:gd name="connsiteX11-195" fmla="*/ 19900763 w 36035499"/>
              <a:gd name="connsiteY11-196" fmla="*/ 8790038 h 13029483"/>
              <a:gd name="connsiteX12-197" fmla="*/ 18058248 w 36035499"/>
              <a:gd name="connsiteY12-198" fmla="*/ 8770454 h 13029483"/>
              <a:gd name="connsiteX13-199" fmla="*/ 16636181 w 36035499"/>
              <a:gd name="connsiteY13-200" fmla="*/ 8910794 h 13029483"/>
              <a:gd name="connsiteX14-201" fmla="*/ 15338323 w 36035499"/>
              <a:gd name="connsiteY14-202" fmla="*/ 9913684 h 13029483"/>
              <a:gd name="connsiteX15-203" fmla="*/ 13303046 w 36035499"/>
              <a:gd name="connsiteY15-204" fmla="*/ 9766200 h 13029483"/>
              <a:gd name="connsiteX16-205" fmla="*/ 11857703 w 36035499"/>
              <a:gd name="connsiteY16-206" fmla="*/ 10680600 h 13029483"/>
              <a:gd name="connsiteX17-207" fmla="*/ 10412362 w 36035499"/>
              <a:gd name="connsiteY17-208" fmla="*/ 10385633 h 13029483"/>
              <a:gd name="connsiteX18-209" fmla="*/ 8937523 w 36035499"/>
              <a:gd name="connsiteY18-210" fmla="*/ 11300033 h 13029483"/>
              <a:gd name="connsiteX19-211" fmla="*/ 7226710 w 36035499"/>
              <a:gd name="connsiteY19-212" fmla="*/ 11034562 h 13029483"/>
              <a:gd name="connsiteX20-213" fmla="*/ 5722375 w 36035499"/>
              <a:gd name="connsiteY20-214" fmla="*/ 11889968 h 13029483"/>
              <a:gd name="connsiteX21-215" fmla="*/ 3687096 w 36035499"/>
              <a:gd name="connsiteY21-216" fmla="*/ 11742484 h 13029483"/>
              <a:gd name="connsiteX22-217" fmla="*/ 2448232 w 36035499"/>
              <a:gd name="connsiteY22-218" fmla="*/ 12627387 h 13029483"/>
              <a:gd name="connsiteX23-219" fmla="*/ 1091380 w 36035499"/>
              <a:gd name="connsiteY23-220" fmla="*/ 12627387 h 13029483"/>
              <a:gd name="connsiteX24-221" fmla="*/ 0 w 36035499"/>
              <a:gd name="connsiteY24-222" fmla="*/ 7671929 h 13029483"/>
              <a:gd name="connsiteX25-223" fmla="*/ 17457615 w 36035499"/>
              <a:gd name="connsiteY25-224" fmla="*/ 3857661 h 13029483"/>
              <a:gd name="connsiteX26-225" fmla="*/ 17452531 w 36035499"/>
              <a:gd name="connsiteY26-226" fmla="*/ 3834580 h 13029483"/>
              <a:gd name="connsiteX27-227" fmla="*/ 35003111 w 36035499"/>
              <a:gd name="connsiteY27-228" fmla="*/ 0 h 13029483"/>
              <a:gd name="connsiteX0-229" fmla="*/ 35003111 w 36035499"/>
              <a:gd name="connsiteY0-230" fmla="*/ 0 h 13029483"/>
              <a:gd name="connsiteX1-231" fmla="*/ 36035499 w 36035499"/>
              <a:gd name="connsiteY1-232" fmla="*/ 4955458 h 13029483"/>
              <a:gd name="connsiteX2-233" fmla="*/ 34088711 w 36035499"/>
              <a:gd name="connsiteY2-234" fmla="*/ 5073445 h 13029483"/>
              <a:gd name="connsiteX3-235" fmla="*/ 32790853 w 36035499"/>
              <a:gd name="connsiteY3-236" fmla="*/ 6076335 h 13029483"/>
              <a:gd name="connsiteX4-237" fmla="*/ 30755576 w 36035499"/>
              <a:gd name="connsiteY4-238" fmla="*/ 5928851 h 13029483"/>
              <a:gd name="connsiteX5-239" fmla="*/ 29310234 w 36035499"/>
              <a:gd name="connsiteY5-240" fmla="*/ 6843251 h 13029483"/>
              <a:gd name="connsiteX6-241" fmla="*/ 27864892 w 36035499"/>
              <a:gd name="connsiteY6-242" fmla="*/ 6548284 h 13029483"/>
              <a:gd name="connsiteX7-243" fmla="*/ 26390053 w 36035499"/>
              <a:gd name="connsiteY7-244" fmla="*/ 7462684 h 13029483"/>
              <a:gd name="connsiteX8-245" fmla="*/ 24679240 w 36035499"/>
              <a:gd name="connsiteY8-246" fmla="*/ 7197213 h 13029483"/>
              <a:gd name="connsiteX9-247" fmla="*/ 23174905 w 36035499"/>
              <a:gd name="connsiteY9-248" fmla="*/ 8052619 h 13029483"/>
              <a:gd name="connsiteX10-249" fmla="*/ 21139627 w 36035499"/>
              <a:gd name="connsiteY10-250" fmla="*/ 7905135 h 13029483"/>
              <a:gd name="connsiteX11-251" fmla="*/ 19900763 w 36035499"/>
              <a:gd name="connsiteY11-252" fmla="*/ 8790038 h 13029483"/>
              <a:gd name="connsiteX12-253" fmla="*/ 18058248 w 36035499"/>
              <a:gd name="connsiteY12-254" fmla="*/ 8770454 h 13029483"/>
              <a:gd name="connsiteX13-255" fmla="*/ 16636181 w 36035499"/>
              <a:gd name="connsiteY13-256" fmla="*/ 8910794 h 13029483"/>
              <a:gd name="connsiteX14-257" fmla="*/ 15338323 w 36035499"/>
              <a:gd name="connsiteY14-258" fmla="*/ 9913684 h 13029483"/>
              <a:gd name="connsiteX15-259" fmla="*/ 13303046 w 36035499"/>
              <a:gd name="connsiteY15-260" fmla="*/ 9766200 h 13029483"/>
              <a:gd name="connsiteX16-261" fmla="*/ 11857703 w 36035499"/>
              <a:gd name="connsiteY16-262" fmla="*/ 10680600 h 13029483"/>
              <a:gd name="connsiteX17-263" fmla="*/ 10412362 w 36035499"/>
              <a:gd name="connsiteY17-264" fmla="*/ 10385633 h 13029483"/>
              <a:gd name="connsiteX18-265" fmla="*/ 8937523 w 36035499"/>
              <a:gd name="connsiteY18-266" fmla="*/ 11300033 h 13029483"/>
              <a:gd name="connsiteX19-267" fmla="*/ 7226710 w 36035499"/>
              <a:gd name="connsiteY19-268" fmla="*/ 11034562 h 13029483"/>
              <a:gd name="connsiteX20-269" fmla="*/ 5722375 w 36035499"/>
              <a:gd name="connsiteY20-270" fmla="*/ 11889968 h 13029483"/>
              <a:gd name="connsiteX21-271" fmla="*/ 3687096 w 36035499"/>
              <a:gd name="connsiteY21-272" fmla="*/ 11742484 h 13029483"/>
              <a:gd name="connsiteX22-273" fmla="*/ 2448232 w 36035499"/>
              <a:gd name="connsiteY22-274" fmla="*/ 12627387 h 13029483"/>
              <a:gd name="connsiteX23-275" fmla="*/ 1091380 w 36035499"/>
              <a:gd name="connsiteY23-276" fmla="*/ 12627387 h 13029483"/>
              <a:gd name="connsiteX24-277" fmla="*/ 0 w 36035499"/>
              <a:gd name="connsiteY24-278" fmla="*/ 7671929 h 13029483"/>
              <a:gd name="connsiteX25-279" fmla="*/ 17457615 w 36035499"/>
              <a:gd name="connsiteY25-280" fmla="*/ 3857661 h 13029483"/>
              <a:gd name="connsiteX26-281" fmla="*/ 35003111 w 36035499"/>
              <a:gd name="connsiteY26-282" fmla="*/ 0 h 13029483"/>
              <a:gd name="connsiteX0-283" fmla="*/ 35003111 w 36035499"/>
              <a:gd name="connsiteY0-284" fmla="*/ 0 h 13029483"/>
              <a:gd name="connsiteX1-285" fmla="*/ 36035499 w 36035499"/>
              <a:gd name="connsiteY1-286" fmla="*/ 4955458 h 13029483"/>
              <a:gd name="connsiteX2-287" fmla="*/ 34088711 w 36035499"/>
              <a:gd name="connsiteY2-288" fmla="*/ 5073445 h 13029483"/>
              <a:gd name="connsiteX3-289" fmla="*/ 32790853 w 36035499"/>
              <a:gd name="connsiteY3-290" fmla="*/ 6076335 h 13029483"/>
              <a:gd name="connsiteX4-291" fmla="*/ 30755576 w 36035499"/>
              <a:gd name="connsiteY4-292" fmla="*/ 5928851 h 13029483"/>
              <a:gd name="connsiteX5-293" fmla="*/ 29310234 w 36035499"/>
              <a:gd name="connsiteY5-294" fmla="*/ 6843251 h 13029483"/>
              <a:gd name="connsiteX6-295" fmla="*/ 27864892 w 36035499"/>
              <a:gd name="connsiteY6-296" fmla="*/ 6548284 h 13029483"/>
              <a:gd name="connsiteX7-297" fmla="*/ 26390053 w 36035499"/>
              <a:gd name="connsiteY7-298" fmla="*/ 7462684 h 13029483"/>
              <a:gd name="connsiteX8-299" fmla="*/ 24679240 w 36035499"/>
              <a:gd name="connsiteY8-300" fmla="*/ 7197213 h 13029483"/>
              <a:gd name="connsiteX9-301" fmla="*/ 23174905 w 36035499"/>
              <a:gd name="connsiteY9-302" fmla="*/ 8052619 h 13029483"/>
              <a:gd name="connsiteX10-303" fmla="*/ 21139627 w 36035499"/>
              <a:gd name="connsiteY10-304" fmla="*/ 7905135 h 13029483"/>
              <a:gd name="connsiteX11-305" fmla="*/ 19900763 w 36035499"/>
              <a:gd name="connsiteY11-306" fmla="*/ 8790038 h 13029483"/>
              <a:gd name="connsiteX12-307" fmla="*/ 18058248 w 36035499"/>
              <a:gd name="connsiteY12-308" fmla="*/ 8770454 h 13029483"/>
              <a:gd name="connsiteX13-309" fmla="*/ 16636181 w 36035499"/>
              <a:gd name="connsiteY13-310" fmla="*/ 8910794 h 13029483"/>
              <a:gd name="connsiteX14-311" fmla="*/ 15338323 w 36035499"/>
              <a:gd name="connsiteY14-312" fmla="*/ 9913684 h 13029483"/>
              <a:gd name="connsiteX15-313" fmla="*/ 13303046 w 36035499"/>
              <a:gd name="connsiteY15-314" fmla="*/ 9766200 h 13029483"/>
              <a:gd name="connsiteX16-315" fmla="*/ 11857703 w 36035499"/>
              <a:gd name="connsiteY16-316" fmla="*/ 10680600 h 13029483"/>
              <a:gd name="connsiteX17-317" fmla="*/ 10412362 w 36035499"/>
              <a:gd name="connsiteY17-318" fmla="*/ 10385633 h 13029483"/>
              <a:gd name="connsiteX18-319" fmla="*/ 8937523 w 36035499"/>
              <a:gd name="connsiteY18-320" fmla="*/ 11300033 h 13029483"/>
              <a:gd name="connsiteX19-321" fmla="*/ 7226710 w 36035499"/>
              <a:gd name="connsiteY19-322" fmla="*/ 11034562 h 13029483"/>
              <a:gd name="connsiteX20-323" fmla="*/ 5722375 w 36035499"/>
              <a:gd name="connsiteY20-324" fmla="*/ 11889968 h 13029483"/>
              <a:gd name="connsiteX21-325" fmla="*/ 3687096 w 36035499"/>
              <a:gd name="connsiteY21-326" fmla="*/ 11742484 h 13029483"/>
              <a:gd name="connsiteX22-327" fmla="*/ 2448232 w 36035499"/>
              <a:gd name="connsiteY22-328" fmla="*/ 12627387 h 13029483"/>
              <a:gd name="connsiteX23-329" fmla="*/ 1091380 w 36035499"/>
              <a:gd name="connsiteY23-330" fmla="*/ 12627387 h 13029483"/>
              <a:gd name="connsiteX24-331" fmla="*/ 0 w 36035499"/>
              <a:gd name="connsiteY24-332" fmla="*/ 7671929 h 13029483"/>
              <a:gd name="connsiteX25-333" fmla="*/ 35003111 w 36035499"/>
              <a:gd name="connsiteY25-334" fmla="*/ 0 h 13029483"/>
              <a:gd name="connsiteX0-335" fmla="*/ 35003111 w 36035499"/>
              <a:gd name="connsiteY0-336" fmla="*/ 0 h 13029483"/>
              <a:gd name="connsiteX1-337" fmla="*/ 36035499 w 36035499"/>
              <a:gd name="connsiteY1-338" fmla="*/ 4955458 h 13029483"/>
              <a:gd name="connsiteX2-339" fmla="*/ 34088711 w 36035499"/>
              <a:gd name="connsiteY2-340" fmla="*/ 5073445 h 13029483"/>
              <a:gd name="connsiteX3-341" fmla="*/ 32790853 w 36035499"/>
              <a:gd name="connsiteY3-342" fmla="*/ 6076335 h 13029483"/>
              <a:gd name="connsiteX4-343" fmla="*/ 30755576 w 36035499"/>
              <a:gd name="connsiteY4-344" fmla="*/ 5928851 h 13029483"/>
              <a:gd name="connsiteX5-345" fmla="*/ 29310234 w 36035499"/>
              <a:gd name="connsiteY5-346" fmla="*/ 6843251 h 13029483"/>
              <a:gd name="connsiteX6-347" fmla="*/ 27864892 w 36035499"/>
              <a:gd name="connsiteY6-348" fmla="*/ 6548284 h 13029483"/>
              <a:gd name="connsiteX7-349" fmla="*/ 26390053 w 36035499"/>
              <a:gd name="connsiteY7-350" fmla="*/ 7462684 h 13029483"/>
              <a:gd name="connsiteX8-351" fmla="*/ 24679240 w 36035499"/>
              <a:gd name="connsiteY8-352" fmla="*/ 7197213 h 13029483"/>
              <a:gd name="connsiteX9-353" fmla="*/ 23174905 w 36035499"/>
              <a:gd name="connsiteY9-354" fmla="*/ 8052619 h 13029483"/>
              <a:gd name="connsiteX10-355" fmla="*/ 21139627 w 36035499"/>
              <a:gd name="connsiteY10-356" fmla="*/ 7905135 h 13029483"/>
              <a:gd name="connsiteX11-357" fmla="*/ 19900763 w 36035499"/>
              <a:gd name="connsiteY11-358" fmla="*/ 8790038 h 13029483"/>
              <a:gd name="connsiteX12-359" fmla="*/ 18058248 w 36035499"/>
              <a:gd name="connsiteY12-360" fmla="*/ 8770454 h 13029483"/>
              <a:gd name="connsiteX13-361" fmla="*/ 16636181 w 36035499"/>
              <a:gd name="connsiteY13-362" fmla="*/ 8910794 h 13029483"/>
              <a:gd name="connsiteX14-363" fmla="*/ 15338323 w 36035499"/>
              <a:gd name="connsiteY14-364" fmla="*/ 9913684 h 13029483"/>
              <a:gd name="connsiteX15-365" fmla="*/ 13303046 w 36035499"/>
              <a:gd name="connsiteY15-366" fmla="*/ 9766200 h 13029483"/>
              <a:gd name="connsiteX16-367" fmla="*/ 11857703 w 36035499"/>
              <a:gd name="connsiteY16-368" fmla="*/ 10680600 h 13029483"/>
              <a:gd name="connsiteX17-369" fmla="*/ 10412362 w 36035499"/>
              <a:gd name="connsiteY17-370" fmla="*/ 10385633 h 13029483"/>
              <a:gd name="connsiteX18-371" fmla="*/ 8937523 w 36035499"/>
              <a:gd name="connsiteY18-372" fmla="*/ 11300033 h 13029483"/>
              <a:gd name="connsiteX19-373" fmla="*/ 7226710 w 36035499"/>
              <a:gd name="connsiteY19-374" fmla="*/ 11034562 h 13029483"/>
              <a:gd name="connsiteX20-375" fmla="*/ 5722375 w 36035499"/>
              <a:gd name="connsiteY20-376" fmla="*/ 11889968 h 13029483"/>
              <a:gd name="connsiteX21-377" fmla="*/ 3687096 w 36035499"/>
              <a:gd name="connsiteY21-378" fmla="*/ 11742484 h 13029483"/>
              <a:gd name="connsiteX22-379" fmla="*/ 2448232 w 36035499"/>
              <a:gd name="connsiteY22-380" fmla="*/ 12627387 h 13029483"/>
              <a:gd name="connsiteX23-381" fmla="*/ 1091380 w 36035499"/>
              <a:gd name="connsiteY23-382" fmla="*/ 12627387 h 13029483"/>
              <a:gd name="connsiteX24-383" fmla="*/ 0 w 36035499"/>
              <a:gd name="connsiteY24-384" fmla="*/ 7671929 h 13029483"/>
              <a:gd name="connsiteX25-385" fmla="*/ 35003111 w 36035499"/>
              <a:gd name="connsiteY25-386" fmla="*/ 0 h 13029483"/>
              <a:gd name="connsiteX0-387" fmla="*/ 35003111 w 36035499"/>
              <a:gd name="connsiteY0-388" fmla="*/ 0 h 13029483"/>
              <a:gd name="connsiteX1-389" fmla="*/ 36035499 w 36035499"/>
              <a:gd name="connsiteY1-390" fmla="*/ 4955458 h 13029483"/>
              <a:gd name="connsiteX2-391" fmla="*/ 34088711 w 36035499"/>
              <a:gd name="connsiteY2-392" fmla="*/ 5073445 h 13029483"/>
              <a:gd name="connsiteX3-393" fmla="*/ 32790853 w 36035499"/>
              <a:gd name="connsiteY3-394" fmla="*/ 6076335 h 13029483"/>
              <a:gd name="connsiteX4-395" fmla="*/ 30755576 w 36035499"/>
              <a:gd name="connsiteY4-396" fmla="*/ 5928851 h 13029483"/>
              <a:gd name="connsiteX5-397" fmla="*/ 29310234 w 36035499"/>
              <a:gd name="connsiteY5-398" fmla="*/ 6843251 h 13029483"/>
              <a:gd name="connsiteX6-399" fmla="*/ 27864892 w 36035499"/>
              <a:gd name="connsiteY6-400" fmla="*/ 6548284 h 13029483"/>
              <a:gd name="connsiteX7-401" fmla="*/ 26390053 w 36035499"/>
              <a:gd name="connsiteY7-402" fmla="*/ 7462684 h 13029483"/>
              <a:gd name="connsiteX8-403" fmla="*/ 24679240 w 36035499"/>
              <a:gd name="connsiteY8-404" fmla="*/ 7197213 h 13029483"/>
              <a:gd name="connsiteX9-405" fmla="*/ 23174905 w 36035499"/>
              <a:gd name="connsiteY9-406" fmla="*/ 8052619 h 13029483"/>
              <a:gd name="connsiteX10-407" fmla="*/ 21139627 w 36035499"/>
              <a:gd name="connsiteY10-408" fmla="*/ 7905135 h 13029483"/>
              <a:gd name="connsiteX11-409" fmla="*/ 19900763 w 36035499"/>
              <a:gd name="connsiteY11-410" fmla="*/ 8790038 h 13029483"/>
              <a:gd name="connsiteX12-411" fmla="*/ 18058248 w 36035499"/>
              <a:gd name="connsiteY12-412" fmla="*/ 8770454 h 13029483"/>
              <a:gd name="connsiteX13-413" fmla="*/ 16636181 w 36035499"/>
              <a:gd name="connsiteY13-414" fmla="*/ 8910794 h 13029483"/>
              <a:gd name="connsiteX14-415" fmla="*/ 15338323 w 36035499"/>
              <a:gd name="connsiteY14-416" fmla="*/ 9913684 h 13029483"/>
              <a:gd name="connsiteX15-417" fmla="*/ 13303046 w 36035499"/>
              <a:gd name="connsiteY15-418" fmla="*/ 9766200 h 13029483"/>
              <a:gd name="connsiteX16-419" fmla="*/ 11857703 w 36035499"/>
              <a:gd name="connsiteY16-420" fmla="*/ 10680600 h 13029483"/>
              <a:gd name="connsiteX17-421" fmla="*/ 10412362 w 36035499"/>
              <a:gd name="connsiteY17-422" fmla="*/ 10385633 h 13029483"/>
              <a:gd name="connsiteX18-423" fmla="*/ 8937523 w 36035499"/>
              <a:gd name="connsiteY18-424" fmla="*/ 11300033 h 13029483"/>
              <a:gd name="connsiteX19-425" fmla="*/ 7226710 w 36035499"/>
              <a:gd name="connsiteY19-426" fmla="*/ 11034562 h 13029483"/>
              <a:gd name="connsiteX20-427" fmla="*/ 5722375 w 36035499"/>
              <a:gd name="connsiteY20-428" fmla="*/ 11889968 h 13029483"/>
              <a:gd name="connsiteX21-429" fmla="*/ 3687096 w 36035499"/>
              <a:gd name="connsiteY21-430" fmla="*/ 11742484 h 13029483"/>
              <a:gd name="connsiteX22-431" fmla="*/ 2448232 w 36035499"/>
              <a:gd name="connsiteY22-432" fmla="*/ 12627387 h 13029483"/>
              <a:gd name="connsiteX23-433" fmla="*/ 1091380 w 36035499"/>
              <a:gd name="connsiteY23-434" fmla="*/ 12627387 h 13029483"/>
              <a:gd name="connsiteX24-435" fmla="*/ 0 w 36035499"/>
              <a:gd name="connsiteY24-436" fmla="*/ 7671929 h 13029483"/>
              <a:gd name="connsiteX25-437" fmla="*/ 35003111 w 36035499"/>
              <a:gd name="connsiteY25-438" fmla="*/ 0 h 13029483"/>
              <a:gd name="connsiteX0-439" fmla="*/ 35003111 w 36035499"/>
              <a:gd name="connsiteY0-440" fmla="*/ 0 h 13029483"/>
              <a:gd name="connsiteX1-441" fmla="*/ 36035499 w 36035499"/>
              <a:gd name="connsiteY1-442" fmla="*/ 4955458 h 13029483"/>
              <a:gd name="connsiteX2-443" fmla="*/ 34088711 w 36035499"/>
              <a:gd name="connsiteY2-444" fmla="*/ 5073445 h 13029483"/>
              <a:gd name="connsiteX3-445" fmla="*/ 32790853 w 36035499"/>
              <a:gd name="connsiteY3-446" fmla="*/ 6076335 h 13029483"/>
              <a:gd name="connsiteX4-447" fmla="*/ 30755576 w 36035499"/>
              <a:gd name="connsiteY4-448" fmla="*/ 5928851 h 13029483"/>
              <a:gd name="connsiteX5-449" fmla="*/ 29310234 w 36035499"/>
              <a:gd name="connsiteY5-450" fmla="*/ 6843251 h 13029483"/>
              <a:gd name="connsiteX6-451" fmla="*/ 27864892 w 36035499"/>
              <a:gd name="connsiteY6-452" fmla="*/ 6548284 h 13029483"/>
              <a:gd name="connsiteX7-453" fmla="*/ 26390053 w 36035499"/>
              <a:gd name="connsiteY7-454" fmla="*/ 7462684 h 13029483"/>
              <a:gd name="connsiteX8-455" fmla="*/ 24679240 w 36035499"/>
              <a:gd name="connsiteY8-456" fmla="*/ 7197213 h 13029483"/>
              <a:gd name="connsiteX9-457" fmla="*/ 23174905 w 36035499"/>
              <a:gd name="connsiteY9-458" fmla="*/ 8052619 h 13029483"/>
              <a:gd name="connsiteX10-459" fmla="*/ 21139627 w 36035499"/>
              <a:gd name="connsiteY10-460" fmla="*/ 7905135 h 13029483"/>
              <a:gd name="connsiteX11-461" fmla="*/ 19900763 w 36035499"/>
              <a:gd name="connsiteY11-462" fmla="*/ 8790038 h 13029483"/>
              <a:gd name="connsiteX12-463" fmla="*/ 18058248 w 36035499"/>
              <a:gd name="connsiteY12-464" fmla="*/ 8770454 h 13029483"/>
              <a:gd name="connsiteX13-465" fmla="*/ 16636181 w 36035499"/>
              <a:gd name="connsiteY13-466" fmla="*/ 8910794 h 13029483"/>
              <a:gd name="connsiteX14-467" fmla="*/ 15338323 w 36035499"/>
              <a:gd name="connsiteY14-468" fmla="*/ 9913684 h 13029483"/>
              <a:gd name="connsiteX15-469" fmla="*/ 13303046 w 36035499"/>
              <a:gd name="connsiteY15-470" fmla="*/ 9766200 h 13029483"/>
              <a:gd name="connsiteX16-471" fmla="*/ 11857703 w 36035499"/>
              <a:gd name="connsiteY16-472" fmla="*/ 10680600 h 13029483"/>
              <a:gd name="connsiteX17-473" fmla="*/ 10412362 w 36035499"/>
              <a:gd name="connsiteY17-474" fmla="*/ 10385633 h 13029483"/>
              <a:gd name="connsiteX18-475" fmla="*/ 8937523 w 36035499"/>
              <a:gd name="connsiteY18-476" fmla="*/ 11300033 h 13029483"/>
              <a:gd name="connsiteX19-477" fmla="*/ 7226710 w 36035499"/>
              <a:gd name="connsiteY19-478" fmla="*/ 11034562 h 13029483"/>
              <a:gd name="connsiteX20-479" fmla="*/ 5722375 w 36035499"/>
              <a:gd name="connsiteY20-480" fmla="*/ 11889968 h 13029483"/>
              <a:gd name="connsiteX21-481" fmla="*/ 3687096 w 36035499"/>
              <a:gd name="connsiteY21-482" fmla="*/ 11742484 h 13029483"/>
              <a:gd name="connsiteX22-483" fmla="*/ 2448232 w 36035499"/>
              <a:gd name="connsiteY22-484" fmla="*/ 12627387 h 13029483"/>
              <a:gd name="connsiteX23-485" fmla="*/ 1091380 w 36035499"/>
              <a:gd name="connsiteY23-486" fmla="*/ 12627387 h 13029483"/>
              <a:gd name="connsiteX24-487" fmla="*/ 0 w 36035499"/>
              <a:gd name="connsiteY24-488" fmla="*/ 7671929 h 13029483"/>
              <a:gd name="connsiteX25-489" fmla="*/ 35003111 w 36035499"/>
              <a:gd name="connsiteY25-490" fmla="*/ 0 h 13029483"/>
              <a:gd name="connsiteX0-491" fmla="*/ 35003111 w 36035499"/>
              <a:gd name="connsiteY0-492" fmla="*/ 0 h 13029483"/>
              <a:gd name="connsiteX1-493" fmla="*/ 36035499 w 36035499"/>
              <a:gd name="connsiteY1-494" fmla="*/ 4955458 h 13029483"/>
              <a:gd name="connsiteX2-495" fmla="*/ 34088711 w 36035499"/>
              <a:gd name="connsiteY2-496" fmla="*/ 5073445 h 13029483"/>
              <a:gd name="connsiteX3-497" fmla="*/ 32790853 w 36035499"/>
              <a:gd name="connsiteY3-498" fmla="*/ 6076335 h 13029483"/>
              <a:gd name="connsiteX4-499" fmla="*/ 30755576 w 36035499"/>
              <a:gd name="connsiteY4-500" fmla="*/ 5928851 h 13029483"/>
              <a:gd name="connsiteX5-501" fmla="*/ 29310234 w 36035499"/>
              <a:gd name="connsiteY5-502" fmla="*/ 6843251 h 13029483"/>
              <a:gd name="connsiteX6-503" fmla="*/ 27864892 w 36035499"/>
              <a:gd name="connsiteY6-504" fmla="*/ 6548284 h 13029483"/>
              <a:gd name="connsiteX7-505" fmla="*/ 26390053 w 36035499"/>
              <a:gd name="connsiteY7-506" fmla="*/ 7462684 h 13029483"/>
              <a:gd name="connsiteX8-507" fmla="*/ 24679240 w 36035499"/>
              <a:gd name="connsiteY8-508" fmla="*/ 7197213 h 13029483"/>
              <a:gd name="connsiteX9-509" fmla="*/ 23174905 w 36035499"/>
              <a:gd name="connsiteY9-510" fmla="*/ 8052619 h 13029483"/>
              <a:gd name="connsiteX10-511" fmla="*/ 21139627 w 36035499"/>
              <a:gd name="connsiteY10-512" fmla="*/ 7905135 h 13029483"/>
              <a:gd name="connsiteX11-513" fmla="*/ 19900763 w 36035499"/>
              <a:gd name="connsiteY11-514" fmla="*/ 8790038 h 13029483"/>
              <a:gd name="connsiteX12-515" fmla="*/ 18058248 w 36035499"/>
              <a:gd name="connsiteY12-516" fmla="*/ 8770454 h 13029483"/>
              <a:gd name="connsiteX13-517" fmla="*/ 16636181 w 36035499"/>
              <a:gd name="connsiteY13-518" fmla="*/ 8910794 h 13029483"/>
              <a:gd name="connsiteX14-519" fmla="*/ 15338323 w 36035499"/>
              <a:gd name="connsiteY14-520" fmla="*/ 9913684 h 13029483"/>
              <a:gd name="connsiteX15-521" fmla="*/ 13303046 w 36035499"/>
              <a:gd name="connsiteY15-522" fmla="*/ 9766200 h 13029483"/>
              <a:gd name="connsiteX16-523" fmla="*/ 11857703 w 36035499"/>
              <a:gd name="connsiteY16-524" fmla="*/ 10680600 h 13029483"/>
              <a:gd name="connsiteX17-525" fmla="*/ 10412362 w 36035499"/>
              <a:gd name="connsiteY17-526" fmla="*/ 10385633 h 13029483"/>
              <a:gd name="connsiteX18-527" fmla="*/ 8937523 w 36035499"/>
              <a:gd name="connsiteY18-528" fmla="*/ 11300033 h 13029483"/>
              <a:gd name="connsiteX19-529" fmla="*/ 7226710 w 36035499"/>
              <a:gd name="connsiteY19-530" fmla="*/ 11034562 h 13029483"/>
              <a:gd name="connsiteX20-531" fmla="*/ 5722375 w 36035499"/>
              <a:gd name="connsiteY20-532" fmla="*/ 11889968 h 13029483"/>
              <a:gd name="connsiteX21-533" fmla="*/ 3687096 w 36035499"/>
              <a:gd name="connsiteY21-534" fmla="*/ 11742484 h 13029483"/>
              <a:gd name="connsiteX22-535" fmla="*/ 2448232 w 36035499"/>
              <a:gd name="connsiteY22-536" fmla="*/ 12627387 h 13029483"/>
              <a:gd name="connsiteX23-537" fmla="*/ 1091380 w 36035499"/>
              <a:gd name="connsiteY23-538" fmla="*/ 12627387 h 13029483"/>
              <a:gd name="connsiteX24-539" fmla="*/ 0 w 36035499"/>
              <a:gd name="connsiteY24-540" fmla="*/ 7671929 h 13029483"/>
              <a:gd name="connsiteX25-541" fmla="*/ 35003111 w 36035499"/>
              <a:gd name="connsiteY25-542" fmla="*/ 0 h 13029483"/>
              <a:gd name="connsiteX0-543" fmla="*/ 35003111 w 36035499"/>
              <a:gd name="connsiteY0-544" fmla="*/ 0 h 13029483"/>
              <a:gd name="connsiteX1-545" fmla="*/ 36035499 w 36035499"/>
              <a:gd name="connsiteY1-546" fmla="*/ 4955458 h 13029483"/>
              <a:gd name="connsiteX2-547" fmla="*/ 34088711 w 36035499"/>
              <a:gd name="connsiteY2-548" fmla="*/ 5073445 h 13029483"/>
              <a:gd name="connsiteX3-549" fmla="*/ 32790853 w 36035499"/>
              <a:gd name="connsiteY3-550" fmla="*/ 6076335 h 13029483"/>
              <a:gd name="connsiteX4-551" fmla="*/ 30755576 w 36035499"/>
              <a:gd name="connsiteY4-552" fmla="*/ 5928851 h 13029483"/>
              <a:gd name="connsiteX5-553" fmla="*/ 29310234 w 36035499"/>
              <a:gd name="connsiteY5-554" fmla="*/ 6843251 h 13029483"/>
              <a:gd name="connsiteX6-555" fmla="*/ 27864892 w 36035499"/>
              <a:gd name="connsiteY6-556" fmla="*/ 6548284 h 13029483"/>
              <a:gd name="connsiteX7-557" fmla="*/ 26390053 w 36035499"/>
              <a:gd name="connsiteY7-558" fmla="*/ 7462684 h 13029483"/>
              <a:gd name="connsiteX8-559" fmla="*/ 24679240 w 36035499"/>
              <a:gd name="connsiteY8-560" fmla="*/ 7197213 h 13029483"/>
              <a:gd name="connsiteX9-561" fmla="*/ 23174905 w 36035499"/>
              <a:gd name="connsiteY9-562" fmla="*/ 8052619 h 13029483"/>
              <a:gd name="connsiteX10-563" fmla="*/ 21139627 w 36035499"/>
              <a:gd name="connsiteY10-564" fmla="*/ 7905135 h 13029483"/>
              <a:gd name="connsiteX11-565" fmla="*/ 19900763 w 36035499"/>
              <a:gd name="connsiteY11-566" fmla="*/ 8790038 h 13029483"/>
              <a:gd name="connsiteX12-567" fmla="*/ 16636181 w 36035499"/>
              <a:gd name="connsiteY12-568" fmla="*/ 8910794 h 13029483"/>
              <a:gd name="connsiteX13-569" fmla="*/ 15338323 w 36035499"/>
              <a:gd name="connsiteY13-570" fmla="*/ 9913684 h 13029483"/>
              <a:gd name="connsiteX14-571" fmla="*/ 13303046 w 36035499"/>
              <a:gd name="connsiteY14-572" fmla="*/ 9766200 h 13029483"/>
              <a:gd name="connsiteX15-573" fmla="*/ 11857703 w 36035499"/>
              <a:gd name="connsiteY15-574" fmla="*/ 10680600 h 13029483"/>
              <a:gd name="connsiteX16-575" fmla="*/ 10412362 w 36035499"/>
              <a:gd name="connsiteY16-576" fmla="*/ 10385633 h 13029483"/>
              <a:gd name="connsiteX17-577" fmla="*/ 8937523 w 36035499"/>
              <a:gd name="connsiteY17-578" fmla="*/ 11300033 h 13029483"/>
              <a:gd name="connsiteX18-579" fmla="*/ 7226710 w 36035499"/>
              <a:gd name="connsiteY18-580" fmla="*/ 11034562 h 13029483"/>
              <a:gd name="connsiteX19-581" fmla="*/ 5722375 w 36035499"/>
              <a:gd name="connsiteY19-582" fmla="*/ 11889968 h 13029483"/>
              <a:gd name="connsiteX20-583" fmla="*/ 3687096 w 36035499"/>
              <a:gd name="connsiteY20-584" fmla="*/ 11742484 h 13029483"/>
              <a:gd name="connsiteX21-585" fmla="*/ 2448232 w 36035499"/>
              <a:gd name="connsiteY21-586" fmla="*/ 12627387 h 13029483"/>
              <a:gd name="connsiteX22-587" fmla="*/ 1091380 w 36035499"/>
              <a:gd name="connsiteY22-588" fmla="*/ 12627387 h 13029483"/>
              <a:gd name="connsiteX23-589" fmla="*/ 0 w 36035499"/>
              <a:gd name="connsiteY23-590" fmla="*/ 7671929 h 13029483"/>
              <a:gd name="connsiteX24-591" fmla="*/ 35003111 w 36035499"/>
              <a:gd name="connsiteY24-592" fmla="*/ 0 h 13029483"/>
              <a:gd name="connsiteX0-593" fmla="*/ 35003111 w 36035499"/>
              <a:gd name="connsiteY0-594" fmla="*/ 0 h 13029483"/>
              <a:gd name="connsiteX1-595" fmla="*/ 36035499 w 36035499"/>
              <a:gd name="connsiteY1-596" fmla="*/ 4955458 h 13029483"/>
              <a:gd name="connsiteX2-597" fmla="*/ 34088711 w 36035499"/>
              <a:gd name="connsiteY2-598" fmla="*/ 5073445 h 13029483"/>
              <a:gd name="connsiteX3-599" fmla="*/ 32790853 w 36035499"/>
              <a:gd name="connsiteY3-600" fmla="*/ 6076335 h 13029483"/>
              <a:gd name="connsiteX4-601" fmla="*/ 30755576 w 36035499"/>
              <a:gd name="connsiteY4-602" fmla="*/ 5928851 h 13029483"/>
              <a:gd name="connsiteX5-603" fmla="*/ 29310234 w 36035499"/>
              <a:gd name="connsiteY5-604" fmla="*/ 6843251 h 13029483"/>
              <a:gd name="connsiteX6-605" fmla="*/ 27864892 w 36035499"/>
              <a:gd name="connsiteY6-606" fmla="*/ 6548284 h 13029483"/>
              <a:gd name="connsiteX7-607" fmla="*/ 26390053 w 36035499"/>
              <a:gd name="connsiteY7-608" fmla="*/ 7462684 h 13029483"/>
              <a:gd name="connsiteX8-609" fmla="*/ 24679240 w 36035499"/>
              <a:gd name="connsiteY8-610" fmla="*/ 7197213 h 13029483"/>
              <a:gd name="connsiteX9-611" fmla="*/ 23174905 w 36035499"/>
              <a:gd name="connsiteY9-612" fmla="*/ 8052619 h 13029483"/>
              <a:gd name="connsiteX10-613" fmla="*/ 21139627 w 36035499"/>
              <a:gd name="connsiteY10-614" fmla="*/ 7905135 h 13029483"/>
              <a:gd name="connsiteX11-615" fmla="*/ 19523393 w 36035499"/>
              <a:gd name="connsiteY11-616" fmla="*/ 8920666 h 13029483"/>
              <a:gd name="connsiteX12-617" fmla="*/ 16636181 w 36035499"/>
              <a:gd name="connsiteY12-618" fmla="*/ 8910794 h 13029483"/>
              <a:gd name="connsiteX13-619" fmla="*/ 15338323 w 36035499"/>
              <a:gd name="connsiteY13-620" fmla="*/ 9913684 h 13029483"/>
              <a:gd name="connsiteX14-621" fmla="*/ 13303046 w 36035499"/>
              <a:gd name="connsiteY14-622" fmla="*/ 9766200 h 13029483"/>
              <a:gd name="connsiteX15-623" fmla="*/ 11857703 w 36035499"/>
              <a:gd name="connsiteY15-624" fmla="*/ 10680600 h 13029483"/>
              <a:gd name="connsiteX16-625" fmla="*/ 10412362 w 36035499"/>
              <a:gd name="connsiteY16-626" fmla="*/ 10385633 h 13029483"/>
              <a:gd name="connsiteX17-627" fmla="*/ 8937523 w 36035499"/>
              <a:gd name="connsiteY17-628" fmla="*/ 11300033 h 13029483"/>
              <a:gd name="connsiteX18-629" fmla="*/ 7226710 w 36035499"/>
              <a:gd name="connsiteY18-630" fmla="*/ 11034562 h 13029483"/>
              <a:gd name="connsiteX19-631" fmla="*/ 5722375 w 36035499"/>
              <a:gd name="connsiteY19-632" fmla="*/ 11889968 h 13029483"/>
              <a:gd name="connsiteX20-633" fmla="*/ 3687096 w 36035499"/>
              <a:gd name="connsiteY20-634" fmla="*/ 11742484 h 13029483"/>
              <a:gd name="connsiteX21-635" fmla="*/ 2448232 w 36035499"/>
              <a:gd name="connsiteY21-636" fmla="*/ 12627387 h 13029483"/>
              <a:gd name="connsiteX22-637" fmla="*/ 1091380 w 36035499"/>
              <a:gd name="connsiteY22-638" fmla="*/ 12627387 h 13029483"/>
              <a:gd name="connsiteX23-639" fmla="*/ 0 w 36035499"/>
              <a:gd name="connsiteY23-640" fmla="*/ 7671929 h 13029483"/>
              <a:gd name="connsiteX24-641" fmla="*/ 35003111 w 36035499"/>
              <a:gd name="connsiteY24-642" fmla="*/ 0 h 13029483"/>
              <a:gd name="connsiteX0-643" fmla="*/ 35003111 w 36035499"/>
              <a:gd name="connsiteY0-644" fmla="*/ 0 h 13029483"/>
              <a:gd name="connsiteX1-645" fmla="*/ 36035499 w 36035499"/>
              <a:gd name="connsiteY1-646" fmla="*/ 4955458 h 13029483"/>
              <a:gd name="connsiteX2-647" fmla="*/ 34088711 w 36035499"/>
              <a:gd name="connsiteY2-648" fmla="*/ 5073445 h 13029483"/>
              <a:gd name="connsiteX3-649" fmla="*/ 32790853 w 36035499"/>
              <a:gd name="connsiteY3-650" fmla="*/ 6076335 h 13029483"/>
              <a:gd name="connsiteX4-651" fmla="*/ 30755576 w 36035499"/>
              <a:gd name="connsiteY4-652" fmla="*/ 5928851 h 13029483"/>
              <a:gd name="connsiteX5-653" fmla="*/ 29310234 w 36035499"/>
              <a:gd name="connsiteY5-654" fmla="*/ 6843251 h 13029483"/>
              <a:gd name="connsiteX6-655" fmla="*/ 27864892 w 36035499"/>
              <a:gd name="connsiteY6-656" fmla="*/ 6548284 h 13029483"/>
              <a:gd name="connsiteX7-657" fmla="*/ 26390053 w 36035499"/>
              <a:gd name="connsiteY7-658" fmla="*/ 7462684 h 13029483"/>
              <a:gd name="connsiteX8-659" fmla="*/ 24679240 w 36035499"/>
              <a:gd name="connsiteY8-660" fmla="*/ 7197213 h 13029483"/>
              <a:gd name="connsiteX9-661" fmla="*/ 23174905 w 36035499"/>
              <a:gd name="connsiteY9-662" fmla="*/ 8052619 h 13029483"/>
              <a:gd name="connsiteX10-663" fmla="*/ 21139627 w 36035499"/>
              <a:gd name="connsiteY10-664" fmla="*/ 7905135 h 13029483"/>
              <a:gd name="connsiteX11-665" fmla="*/ 19450820 w 36035499"/>
              <a:gd name="connsiteY11-666" fmla="*/ 8949695 h 13029483"/>
              <a:gd name="connsiteX12-667" fmla="*/ 16636181 w 36035499"/>
              <a:gd name="connsiteY12-668" fmla="*/ 8910794 h 13029483"/>
              <a:gd name="connsiteX13-669" fmla="*/ 15338323 w 36035499"/>
              <a:gd name="connsiteY13-670" fmla="*/ 9913684 h 13029483"/>
              <a:gd name="connsiteX14-671" fmla="*/ 13303046 w 36035499"/>
              <a:gd name="connsiteY14-672" fmla="*/ 9766200 h 13029483"/>
              <a:gd name="connsiteX15-673" fmla="*/ 11857703 w 36035499"/>
              <a:gd name="connsiteY15-674" fmla="*/ 10680600 h 13029483"/>
              <a:gd name="connsiteX16-675" fmla="*/ 10412362 w 36035499"/>
              <a:gd name="connsiteY16-676" fmla="*/ 10385633 h 13029483"/>
              <a:gd name="connsiteX17-677" fmla="*/ 8937523 w 36035499"/>
              <a:gd name="connsiteY17-678" fmla="*/ 11300033 h 13029483"/>
              <a:gd name="connsiteX18-679" fmla="*/ 7226710 w 36035499"/>
              <a:gd name="connsiteY18-680" fmla="*/ 11034562 h 13029483"/>
              <a:gd name="connsiteX19-681" fmla="*/ 5722375 w 36035499"/>
              <a:gd name="connsiteY19-682" fmla="*/ 11889968 h 13029483"/>
              <a:gd name="connsiteX20-683" fmla="*/ 3687096 w 36035499"/>
              <a:gd name="connsiteY20-684" fmla="*/ 11742484 h 13029483"/>
              <a:gd name="connsiteX21-685" fmla="*/ 2448232 w 36035499"/>
              <a:gd name="connsiteY21-686" fmla="*/ 12627387 h 13029483"/>
              <a:gd name="connsiteX22-687" fmla="*/ 1091380 w 36035499"/>
              <a:gd name="connsiteY22-688" fmla="*/ 12627387 h 13029483"/>
              <a:gd name="connsiteX23-689" fmla="*/ 0 w 36035499"/>
              <a:gd name="connsiteY23-690" fmla="*/ 7671929 h 13029483"/>
              <a:gd name="connsiteX24-691" fmla="*/ 35003111 w 36035499"/>
              <a:gd name="connsiteY24-692" fmla="*/ 0 h 130294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36035499" h="13029483">
                <a:moveTo>
                  <a:pt x="35003111" y="0"/>
                </a:moveTo>
                <a:lnTo>
                  <a:pt x="36035499" y="4955458"/>
                </a:lnTo>
                <a:cubicBezTo>
                  <a:pt x="35332491" y="4921045"/>
                  <a:pt x="34629485" y="4886632"/>
                  <a:pt x="34088711" y="5073445"/>
                </a:cubicBezTo>
                <a:cubicBezTo>
                  <a:pt x="33547937" y="5260258"/>
                  <a:pt x="33346375" y="5933767"/>
                  <a:pt x="32790853" y="6076335"/>
                </a:cubicBezTo>
                <a:cubicBezTo>
                  <a:pt x="32235331" y="6218903"/>
                  <a:pt x="31335679" y="5801032"/>
                  <a:pt x="30755576" y="5928851"/>
                </a:cubicBezTo>
                <a:cubicBezTo>
                  <a:pt x="30175473" y="6056670"/>
                  <a:pt x="29792015" y="6740012"/>
                  <a:pt x="29310234" y="6843251"/>
                </a:cubicBezTo>
                <a:cubicBezTo>
                  <a:pt x="28828453" y="6946490"/>
                  <a:pt x="28351589" y="6445045"/>
                  <a:pt x="27864892" y="6548284"/>
                </a:cubicBezTo>
                <a:cubicBezTo>
                  <a:pt x="27378195" y="6651523"/>
                  <a:pt x="26920995" y="7354529"/>
                  <a:pt x="26390053" y="7462684"/>
                </a:cubicBezTo>
                <a:cubicBezTo>
                  <a:pt x="25859111" y="7570839"/>
                  <a:pt x="25215098" y="7098891"/>
                  <a:pt x="24679240" y="7197213"/>
                </a:cubicBezTo>
                <a:cubicBezTo>
                  <a:pt x="24143382" y="7295536"/>
                  <a:pt x="23764840" y="7934632"/>
                  <a:pt x="23174905" y="8052619"/>
                </a:cubicBezTo>
                <a:cubicBezTo>
                  <a:pt x="22584969" y="8170606"/>
                  <a:pt x="21760308" y="7755622"/>
                  <a:pt x="21139627" y="7905135"/>
                </a:cubicBezTo>
                <a:cubicBezTo>
                  <a:pt x="20518946" y="8054648"/>
                  <a:pt x="20201394" y="8782085"/>
                  <a:pt x="19450820" y="8949695"/>
                </a:cubicBezTo>
                <a:cubicBezTo>
                  <a:pt x="18700246" y="9117305"/>
                  <a:pt x="17321597" y="8750129"/>
                  <a:pt x="16636181" y="8910794"/>
                </a:cubicBezTo>
                <a:cubicBezTo>
                  <a:pt x="15950765" y="9071459"/>
                  <a:pt x="15893845" y="9771116"/>
                  <a:pt x="15338323" y="9913684"/>
                </a:cubicBezTo>
                <a:cubicBezTo>
                  <a:pt x="14782801" y="10056252"/>
                  <a:pt x="13883149" y="9638381"/>
                  <a:pt x="13303046" y="9766200"/>
                </a:cubicBezTo>
                <a:cubicBezTo>
                  <a:pt x="12722943" y="9894019"/>
                  <a:pt x="12339484" y="10577361"/>
                  <a:pt x="11857703" y="10680600"/>
                </a:cubicBezTo>
                <a:cubicBezTo>
                  <a:pt x="11375922" y="10783839"/>
                  <a:pt x="10899059" y="10282394"/>
                  <a:pt x="10412362" y="10385633"/>
                </a:cubicBezTo>
                <a:cubicBezTo>
                  <a:pt x="9925664" y="10488872"/>
                  <a:pt x="9468464" y="11191878"/>
                  <a:pt x="8937523" y="11300033"/>
                </a:cubicBezTo>
                <a:cubicBezTo>
                  <a:pt x="8406580" y="11408188"/>
                  <a:pt x="7762568" y="10936240"/>
                  <a:pt x="7226710" y="11034562"/>
                </a:cubicBezTo>
                <a:cubicBezTo>
                  <a:pt x="6690851" y="11132885"/>
                  <a:pt x="6312310" y="11771981"/>
                  <a:pt x="5722375" y="11889968"/>
                </a:cubicBezTo>
                <a:cubicBezTo>
                  <a:pt x="5132439" y="12007955"/>
                  <a:pt x="4232786" y="11619581"/>
                  <a:pt x="3687096" y="11742484"/>
                </a:cubicBezTo>
                <a:cubicBezTo>
                  <a:pt x="3141406" y="11865387"/>
                  <a:pt x="2880852" y="12479903"/>
                  <a:pt x="2448232" y="12627387"/>
                </a:cubicBezTo>
                <a:cubicBezTo>
                  <a:pt x="2015612" y="12774871"/>
                  <a:pt x="1504336" y="13453297"/>
                  <a:pt x="1091380" y="12627387"/>
                </a:cubicBezTo>
                <a:lnTo>
                  <a:pt x="0" y="7671929"/>
                </a:lnTo>
                <a:lnTo>
                  <a:pt x="3500311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4" name="8"/>
          <p:cNvSpPr/>
          <p:nvPr/>
        </p:nvSpPr>
        <p:spPr>
          <a:xfrm>
            <a:off x="-23383733" y="-1558413"/>
            <a:ext cx="36706686" cy="15043356"/>
          </a:xfrm>
          <a:custGeom>
            <a:avLst/>
            <a:gdLst>
              <a:gd name="connsiteX0" fmla="*/ 18359694 w 36706686"/>
              <a:gd name="connsiteY0" fmla="*/ 0 h 15043356"/>
              <a:gd name="connsiteX1" fmla="*/ 36706686 w 36706686"/>
              <a:gd name="connsiteY1" fmla="*/ 0 h 15043356"/>
              <a:gd name="connsiteX2" fmla="*/ 34877887 w 36706686"/>
              <a:gd name="connsiteY2" fmla="*/ 884903 h 15043356"/>
              <a:gd name="connsiteX3" fmla="*/ 32724623 w 36706686"/>
              <a:gd name="connsiteY3" fmla="*/ 1504336 h 15043356"/>
              <a:gd name="connsiteX4" fmla="*/ 30984313 w 36706686"/>
              <a:gd name="connsiteY4" fmla="*/ 2477729 h 15043356"/>
              <a:gd name="connsiteX5" fmla="*/ 28831049 w 36706686"/>
              <a:gd name="connsiteY5" fmla="*/ 3038168 h 15043356"/>
              <a:gd name="connsiteX6" fmla="*/ 27061242 w 36706686"/>
              <a:gd name="connsiteY6" fmla="*/ 4041058 h 15043356"/>
              <a:gd name="connsiteX7" fmla="*/ 24966971 w 36706686"/>
              <a:gd name="connsiteY7" fmla="*/ 4601497 h 15043356"/>
              <a:gd name="connsiteX8" fmla="*/ 23108675 w 36706686"/>
              <a:gd name="connsiteY8" fmla="*/ 5604387 h 15043356"/>
              <a:gd name="connsiteX9" fmla="*/ 20601449 w 36706686"/>
              <a:gd name="connsiteY9" fmla="*/ 6371303 h 15043356"/>
              <a:gd name="connsiteX10" fmla="*/ 18359694 w 36706686"/>
              <a:gd name="connsiteY10" fmla="*/ 7521678 h 15043356"/>
              <a:gd name="connsiteX11" fmla="*/ 12700 w 36706686"/>
              <a:gd name="connsiteY11" fmla="*/ 0 h 15043356"/>
              <a:gd name="connsiteX12" fmla="*/ 18359693 w 36706686"/>
              <a:gd name="connsiteY12" fmla="*/ 0 h 15043356"/>
              <a:gd name="connsiteX13" fmla="*/ 18359693 w 36706686"/>
              <a:gd name="connsiteY13" fmla="*/ 7521678 h 15043356"/>
              <a:gd name="connsiteX14" fmla="*/ 18346993 w 36706686"/>
              <a:gd name="connsiteY14" fmla="*/ 7521678 h 15043356"/>
              <a:gd name="connsiteX15" fmla="*/ 16518194 w 36706686"/>
              <a:gd name="connsiteY15" fmla="*/ 8406581 h 15043356"/>
              <a:gd name="connsiteX16" fmla="*/ 14364930 w 36706686"/>
              <a:gd name="connsiteY16" fmla="*/ 9026014 h 15043356"/>
              <a:gd name="connsiteX17" fmla="*/ 12624620 w 36706686"/>
              <a:gd name="connsiteY17" fmla="*/ 9999407 h 15043356"/>
              <a:gd name="connsiteX18" fmla="*/ 10471356 w 36706686"/>
              <a:gd name="connsiteY18" fmla="*/ 10559846 h 15043356"/>
              <a:gd name="connsiteX19" fmla="*/ 8701549 w 36706686"/>
              <a:gd name="connsiteY19" fmla="*/ 11562736 h 15043356"/>
              <a:gd name="connsiteX20" fmla="*/ 6607277 w 36706686"/>
              <a:gd name="connsiteY20" fmla="*/ 12123175 h 15043356"/>
              <a:gd name="connsiteX21" fmla="*/ 4748980 w 36706686"/>
              <a:gd name="connsiteY21" fmla="*/ 13126065 h 15043356"/>
              <a:gd name="connsiteX22" fmla="*/ 2241756 w 36706686"/>
              <a:gd name="connsiteY22" fmla="*/ 13892981 h 15043356"/>
              <a:gd name="connsiteX23" fmla="*/ 0 w 36706686"/>
              <a:gd name="connsiteY23" fmla="*/ 15043356 h 15043356"/>
              <a:gd name="connsiteX24" fmla="*/ 0 w 36706686"/>
              <a:gd name="connsiteY24" fmla="*/ 7521678 h 15043356"/>
              <a:gd name="connsiteX25" fmla="*/ 12700 w 36706686"/>
              <a:gd name="connsiteY25" fmla="*/ 7521678 h 1504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706686" h="15043356">
                <a:moveTo>
                  <a:pt x="18359694" y="0"/>
                </a:moveTo>
                <a:lnTo>
                  <a:pt x="36706686" y="0"/>
                </a:lnTo>
                <a:cubicBezTo>
                  <a:pt x="36124126" y="317090"/>
                  <a:pt x="35541564" y="634181"/>
                  <a:pt x="34877887" y="884903"/>
                </a:cubicBezTo>
                <a:cubicBezTo>
                  <a:pt x="34214210" y="1135626"/>
                  <a:pt x="33373552" y="1238865"/>
                  <a:pt x="32724623" y="1504336"/>
                </a:cubicBezTo>
                <a:cubicBezTo>
                  <a:pt x="32075694" y="1769807"/>
                  <a:pt x="31633242" y="2222090"/>
                  <a:pt x="30984313" y="2477729"/>
                </a:cubicBezTo>
                <a:cubicBezTo>
                  <a:pt x="30335384" y="2733368"/>
                  <a:pt x="29484894" y="2777614"/>
                  <a:pt x="28831049" y="3038168"/>
                </a:cubicBezTo>
                <a:cubicBezTo>
                  <a:pt x="28177204" y="3298723"/>
                  <a:pt x="27705255" y="3780503"/>
                  <a:pt x="27061242" y="4041058"/>
                </a:cubicBezTo>
                <a:cubicBezTo>
                  <a:pt x="26417229" y="4301613"/>
                  <a:pt x="25625732" y="4340942"/>
                  <a:pt x="24966971" y="4601497"/>
                </a:cubicBezTo>
                <a:cubicBezTo>
                  <a:pt x="24308210" y="4862052"/>
                  <a:pt x="23836262" y="5309419"/>
                  <a:pt x="23108675" y="5604387"/>
                </a:cubicBezTo>
                <a:cubicBezTo>
                  <a:pt x="22381088" y="5899355"/>
                  <a:pt x="21392946" y="6051755"/>
                  <a:pt x="20601449" y="6371303"/>
                </a:cubicBezTo>
                <a:cubicBezTo>
                  <a:pt x="19809952" y="6690852"/>
                  <a:pt x="19084823" y="7106265"/>
                  <a:pt x="18359694" y="7521678"/>
                </a:cubicBezTo>
                <a:close/>
                <a:moveTo>
                  <a:pt x="12700" y="0"/>
                </a:moveTo>
                <a:lnTo>
                  <a:pt x="18359693" y="0"/>
                </a:lnTo>
                <a:lnTo>
                  <a:pt x="18359693" y="7521678"/>
                </a:lnTo>
                <a:lnTo>
                  <a:pt x="18346993" y="7521678"/>
                </a:lnTo>
                <a:cubicBezTo>
                  <a:pt x="17764433" y="7838768"/>
                  <a:pt x="17181871" y="8155858"/>
                  <a:pt x="16518194" y="8406581"/>
                </a:cubicBezTo>
                <a:cubicBezTo>
                  <a:pt x="15854517" y="8657304"/>
                  <a:pt x="15013859" y="8760543"/>
                  <a:pt x="14364930" y="9026014"/>
                </a:cubicBezTo>
                <a:cubicBezTo>
                  <a:pt x="13716001" y="9291485"/>
                  <a:pt x="13273549" y="9743768"/>
                  <a:pt x="12624620" y="9999407"/>
                </a:cubicBezTo>
                <a:cubicBezTo>
                  <a:pt x="11975691" y="10255046"/>
                  <a:pt x="11125200" y="10299291"/>
                  <a:pt x="10471356" y="10559846"/>
                </a:cubicBezTo>
                <a:cubicBezTo>
                  <a:pt x="9817511" y="10820401"/>
                  <a:pt x="9345562" y="11302181"/>
                  <a:pt x="8701549" y="11562736"/>
                </a:cubicBezTo>
                <a:cubicBezTo>
                  <a:pt x="8057535" y="11823291"/>
                  <a:pt x="7266039" y="11862620"/>
                  <a:pt x="6607277" y="12123175"/>
                </a:cubicBezTo>
                <a:cubicBezTo>
                  <a:pt x="5948517" y="12383730"/>
                  <a:pt x="5476568" y="12831097"/>
                  <a:pt x="4748980" y="13126065"/>
                </a:cubicBezTo>
                <a:cubicBezTo>
                  <a:pt x="4021394" y="13421033"/>
                  <a:pt x="3033252" y="13573433"/>
                  <a:pt x="2241756" y="13892981"/>
                </a:cubicBezTo>
                <a:cubicBezTo>
                  <a:pt x="1450258" y="14212529"/>
                  <a:pt x="725128" y="14627942"/>
                  <a:pt x="0" y="15043356"/>
                </a:cubicBezTo>
                <a:lnTo>
                  <a:pt x="0" y="7521678"/>
                </a:lnTo>
                <a:lnTo>
                  <a:pt x="12700" y="7521678"/>
                </a:lnTo>
                <a:close/>
              </a:path>
            </a:pathLst>
          </a:custGeom>
          <a:solidFill>
            <a:srgbClr val="FEDAB9"/>
          </a:solidFill>
          <a:ln>
            <a:noFill/>
          </a:ln>
          <a:effectLst>
            <a:outerShdw blurRad="3683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5" name="7"/>
          <p:cNvSpPr/>
          <p:nvPr/>
        </p:nvSpPr>
        <p:spPr>
          <a:xfrm flipV="1">
            <a:off x="-23383733" y="-6663813"/>
            <a:ext cx="36706686" cy="15043356"/>
          </a:xfrm>
          <a:custGeom>
            <a:avLst/>
            <a:gdLst>
              <a:gd name="connsiteX0" fmla="*/ 18359694 w 36706686"/>
              <a:gd name="connsiteY0" fmla="*/ 7521678 h 15043356"/>
              <a:gd name="connsiteX1" fmla="*/ 20601449 w 36706686"/>
              <a:gd name="connsiteY1" fmla="*/ 6371303 h 15043356"/>
              <a:gd name="connsiteX2" fmla="*/ 23108675 w 36706686"/>
              <a:gd name="connsiteY2" fmla="*/ 5604387 h 15043356"/>
              <a:gd name="connsiteX3" fmla="*/ 24966971 w 36706686"/>
              <a:gd name="connsiteY3" fmla="*/ 4601497 h 15043356"/>
              <a:gd name="connsiteX4" fmla="*/ 27061242 w 36706686"/>
              <a:gd name="connsiteY4" fmla="*/ 4041058 h 15043356"/>
              <a:gd name="connsiteX5" fmla="*/ 28831049 w 36706686"/>
              <a:gd name="connsiteY5" fmla="*/ 3038168 h 15043356"/>
              <a:gd name="connsiteX6" fmla="*/ 30984313 w 36706686"/>
              <a:gd name="connsiteY6" fmla="*/ 2477729 h 15043356"/>
              <a:gd name="connsiteX7" fmla="*/ 32724623 w 36706686"/>
              <a:gd name="connsiteY7" fmla="*/ 1504336 h 15043356"/>
              <a:gd name="connsiteX8" fmla="*/ 34877887 w 36706686"/>
              <a:gd name="connsiteY8" fmla="*/ 884903 h 15043356"/>
              <a:gd name="connsiteX9" fmla="*/ 36706686 w 36706686"/>
              <a:gd name="connsiteY9" fmla="*/ 0 h 15043356"/>
              <a:gd name="connsiteX10" fmla="*/ 18359694 w 36706686"/>
              <a:gd name="connsiteY10" fmla="*/ 0 h 15043356"/>
              <a:gd name="connsiteX11" fmla="*/ 0 w 36706686"/>
              <a:gd name="connsiteY11" fmla="*/ 15043356 h 15043356"/>
              <a:gd name="connsiteX12" fmla="*/ 2241756 w 36706686"/>
              <a:gd name="connsiteY12" fmla="*/ 13892981 h 15043356"/>
              <a:gd name="connsiteX13" fmla="*/ 4748980 w 36706686"/>
              <a:gd name="connsiteY13" fmla="*/ 13126065 h 15043356"/>
              <a:gd name="connsiteX14" fmla="*/ 6607277 w 36706686"/>
              <a:gd name="connsiteY14" fmla="*/ 12123175 h 15043356"/>
              <a:gd name="connsiteX15" fmla="*/ 8701549 w 36706686"/>
              <a:gd name="connsiteY15" fmla="*/ 11562736 h 15043356"/>
              <a:gd name="connsiteX16" fmla="*/ 10471356 w 36706686"/>
              <a:gd name="connsiteY16" fmla="*/ 10559846 h 15043356"/>
              <a:gd name="connsiteX17" fmla="*/ 12624620 w 36706686"/>
              <a:gd name="connsiteY17" fmla="*/ 9999407 h 15043356"/>
              <a:gd name="connsiteX18" fmla="*/ 14364929 w 36706686"/>
              <a:gd name="connsiteY18" fmla="*/ 9026014 h 15043356"/>
              <a:gd name="connsiteX19" fmla="*/ 16518193 w 36706686"/>
              <a:gd name="connsiteY19" fmla="*/ 8406581 h 15043356"/>
              <a:gd name="connsiteX20" fmla="*/ 18346992 w 36706686"/>
              <a:gd name="connsiteY20" fmla="*/ 7521678 h 15043356"/>
              <a:gd name="connsiteX21" fmla="*/ 18359693 w 36706686"/>
              <a:gd name="connsiteY21" fmla="*/ 7521678 h 15043356"/>
              <a:gd name="connsiteX22" fmla="*/ 18359693 w 36706686"/>
              <a:gd name="connsiteY22" fmla="*/ 0 h 15043356"/>
              <a:gd name="connsiteX23" fmla="*/ 12700 w 36706686"/>
              <a:gd name="connsiteY23" fmla="*/ 0 h 15043356"/>
              <a:gd name="connsiteX24" fmla="*/ 12700 w 36706686"/>
              <a:gd name="connsiteY24" fmla="*/ 7521678 h 15043356"/>
              <a:gd name="connsiteX25" fmla="*/ 0 w 36706686"/>
              <a:gd name="connsiteY25" fmla="*/ 7521678 h 1504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706686" h="15043356">
                <a:moveTo>
                  <a:pt x="18359694" y="7521678"/>
                </a:moveTo>
                <a:cubicBezTo>
                  <a:pt x="19084823" y="7106264"/>
                  <a:pt x="19809952" y="6690851"/>
                  <a:pt x="20601449" y="6371303"/>
                </a:cubicBezTo>
                <a:cubicBezTo>
                  <a:pt x="21392946" y="6051755"/>
                  <a:pt x="22381088" y="5899355"/>
                  <a:pt x="23108675" y="5604387"/>
                </a:cubicBezTo>
                <a:cubicBezTo>
                  <a:pt x="23836262" y="5309419"/>
                  <a:pt x="24308210" y="4862052"/>
                  <a:pt x="24966971" y="4601497"/>
                </a:cubicBezTo>
                <a:cubicBezTo>
                  <a:pt x="25625732" y="4340942"/>
                  <a:pt x="26417229" y="4301613"/>
                  <a:pt x="27061242" y="4041058"/>
                </a:cubicBezTo>
                <a:cubicBezTo>
                  <a:pt x="27705255" y="3780503"/>
                  <a:pt x="28177204" y="3298723"/>
                  <a:pt x="28831049" y="3038168"/>
                </a:cubicBezTo>
                <a:cubicBezTo>
                  <a:pt x="29484894" y="2777613"/>
                  <a:pt x="30335384" y="2733368"/>
                  <a:pt x="30984313" y="2477729"/>
                </a:cubicBezTo>
                <a:cubicBezTo>
                  <a:pt x="31633242" y="2222090"/>
                  <a:pt x="32075694" y="1769807"/>
                  <a:pt x="32724623" y="1504336"/>
                </a:cubicBezTo>
                <a:cubicBezTo>
                  <a:pt x="33373552" y="1238865"/>
                  <a:pt x="34214210" y="1135626"/>
                  <a:pt x="34877887" y="884903"/>
                </a:cubicBezTo>
                <a:cubicBezTo>
                  <a:pt x="35541564" y="634180"/>
                  <a:pt x="36124126" y="317090"/>
                  <a:pt x="36706686" y="0"/>
                </a:cubicBezTo>
                <a:lnTo>
                  <a:pt x="18359694" y="0"/>
                </a:lnTo>
                <a:close/>
                <a:moveTo>
                  <a:pt x="0" y="15043356"/>
                </a:moveTo>
                <a:cubicBezTo>
                  <a:pt x="725128" y="14627942"/>
                  <a:pt x="1450258" y="14212529"/>
                  <a:pt x="2241756" y="13892981"/>
                </a:cubicBezTo>
                <a:cubicBezTo>
                  <a:pt x="3033252" y="13573433"/>
                  <a:pt x="4021394" y="13421033"/>
                  <a:pt x="4748980" y="13126065"/>
                </a:cubicBezTo>
                <a:cubicBezTo>
                  <a:pt x="5476568" y="12831097"/>
                  <a:pt x="5948517" y="12383730"/>
                  <a:pt x="6607277" y="12123175"/>
                </a:cubicBezTo>
                <a:cubicBezTo>
                  <a:pt x="7266039" y="11862620"/>
                  <a:pt x="8057535" y="11823291"/>
                  <a:pt x="8701549" y="11562736"/>
                </a:cubicBezTo>
                <a:cubicBezTo>
                  <a:pt x="9345562" y="11302181"/>
                  <a:pt x="9817511" y="10820401"/>
                  <a:pt x="10471356" y="10559846"/>
                </a:cubicBezTo>
                <a:cubicBezTo>
                  <a:pt x="11125200" y="10299291"/>
                  <a:pt x="11975691" y="10255046"/>
                  <a:pt x="12624620" y="9999407"/>
                </a:cubicBezTo>
                <a:cubicBezTo>
                  <a:pt x="13273549" y="9743768"/>
                  <a:pt x="13716001" y="9291485"/>
                  <a:pt x="14364929" y="9026014"/>
                </a:cubicBezTo>
                <a:cubicBezTo>
                  <a:pt x="15013858" y="8760543"/>
                  <a:pt x="15854516" y="8657304"/>
                  <a:pt x="16518193" y="8406581"/>
                </a:cubicBezTo>
                <a:cubicBezTo>
                  <a:pt x="17181870" y="8155858"/>
                  <a:pt x="17764432" y="7838768"/>
                  <a:pt x="18346992" y="7521678"/>
                </a:cubicBezTo>
                <a:lnTo>
                  <a:pt x="18359693" y="7521678"/>
                </a:lnTo>
                <a:lnTo>
                  <a:pt x="18359693" y="0"/>
                </a:lnTo>
                <a:lnTo>
                  <a:pt x="12700" y="0"/>
                </a:lnTo>
                <a:lnTo>
                  <a:pt x="12700" y="7521678"/>
                </a:lnTo>
                <a:lnTo>
                  <a:pt x="0" y="7521678"/>
                </a:lnTo>
                <a:close/>
              </a:path>
            </a:pathLst>
          </a:custGeom>
          <a:solidFill>
            <a:srgbClr val="FEDAB9"/>
          </a:solidFill>
          <a:ln>
            <a:noFill/>
          </a:ln>
          <a:effectLst>
            <a:outerShdw blurRad="3683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2" name="6"/>
          <p:cNvSpPr/>
          <p:nvPr/>
        </p:nvSpPr>
        <p:spPr>
          <a:xfrm>
            <a:off x="-23383733" y="-1558413"/>
            <a:ext cx="36706686" cy="15043356"/>
          </a:xfrm>
          <a:custGeom>
            <a:avLst/>
            <a:gdLst>
              <a:gd name="connsiteX0" fmla="*/ 18359694 w 36706686"/>
              <a:gd name="connsiteY0" fmla="*/ 0 h 15043356"/>
              <a:gd name="connsiteX1" fmla="*/ 36706686 w 36706686"/>
              <a:gd name="connsiteY1" fmla="*/ 0 h 15043356"/>
              <a:gd name="connsiteX2" fmla="*/ 34877887 w 36706686"/>
              <a:gd name="connsiteY2" fmla="*/ 884903 h 15043356"/>
              <a:gd name="connsiteX3" fmla="*/ 32724623 w 36706686"/>
              <a:gd name="connsiteY3" fmla="*/ 1504336 h 15043356"/>
              <a:gd name="connsiteX4" fmla="*/ 30984313 w 36706686"/>
              <a:gd name="connsiteY4" fmla="*/ 2477729 h 15043356"/>
              <a:gd name="connsiteX5" fmla="*/ 28831049 w 36706686"/>
              <a:gd name="connsiteY5" fmla="*/ 3038168 h 15043356"/>
              <a:gd name="connsiteX6" fmla="*/ 27061242 w 36706686"/>
              <a:gd name="connsiteY6" fmla="*/ 4041058 h 15043356"/>
              <a:gd name="connsiteX7" fmla="*/ 24966971 w 36706686"/>
              <a:gd name="connsiteY7" fmla="*/ 4601497 h 15043356"/>
              <a:gd name="connsiteX8" fmla="*/ 23108675 w 36706686"/>
              <a:gd name="connsiteY8" fmla="*/ 5604387 h 15043356"/>
              <a:gd name="connsiteX9" fmla="*/ 20601449 w 36706686"/>
              <a:gd name="connsiteY9" fmla="*/ 6371303 h 15043356"/>
              <a:gd name="connsiteX10" fmla="*/ 18359694 w 36706686"/>
              <a:gd name="connsiteY10" fmla="*/ 7521678 h 15043356"/>
              <a:gd name="connsiteX11" fmla="*/ 12700 w 36706686"/>
              <a:gd name="connsiteY11" fmla="*/ 0 h 15043356"/>
              <a:gd name="connsiteX12" fmla="*/ 18359693 w 36706686"/>
              <a:gd name="connsiteY12" fmla="*/ 0 h 15043356"/>
              <a:gd name="connsiteX13" fmla="*/ 18359693 w 36706686"/>
              <a:gd name="connsiteY13" fmla="*/ 7521678 h 15043356"/>
              <a:gd name="connsiteX14" fmla="*/ 18346993 w 36706686"/>
              <a:gd name="connsiteY14" fmla="*/ 7521678 h 15043356"/>
              <a:gd name="connsiteX15" fmla="*/ 16518194 w 36706686"/>
              <a:gd name="connsiteY15" fmla="*/ 8406581 h 15043356"/>
              <a:gd name="connsiteX16" fmla="*/ 14364930 w 36706686"/>
              <a:gd name="connsiteY16" fmla="*/ 9026014 h 15043356"/>
              <a:gd name="connsiteX17" fmla="*/ 12624620 w 36706686"/>
              <a:gd name="connsiteY17" fmla="*/ 9999407 h 15043356"/>
              <a:gd name="connsiteX18" fmla="*/ 10471356 w 36706686"/>
              <a:gd name="connsiteY18" fmla="*/ 10559846 h 15043356"/>
              <a:gd name="connsiteX19" fmla="*/ 8701549 w 36706686"/>
              <a:gd name="connsiteY19" fmla="*/ 11562736 h 15043356"/>
              <a:gd name="connsiteX20" fmla="*/ 6607277 w 36706686"/>
              <a:gd name="connsiteY20" fmla="*/ 12123175 h 15043356"/>
              <a:gd name="connsiteX21" fmla="*/ 4748980 w 36706686"/>
              <a:gd name="connsiteY21" fmla="*/ 13126065 h 15043356"/>
              <a:gd name="connsiteX22" fmla="*/ 2241756 w 36706686"/>
              <a:gd name="connsiteY22" fmla="*/ 13892981 h 15043356"/>
              <a:gd name="connsiteX23" fmla="*/ 0 w 36706686"/>
              <a:gd name="connsiteY23" fmla="*/ 15043356 h 15043356"/>
              <a:gd name="connsiteX24" fmla="*/ 0 w 36706686"/>
              <a:gd name="connsiteY24" fmla="*/ 7521678 h 15043356"/>
              <a:gd name="connsiteX25" fmla="*/ 12700 w 36706686"/>
              <a:gd name="connsiteY25" fmla="*/ 7521678 h 1504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706686" h="15043356">
                <a:moveTo>
                  <a:pt x="18359694" y="0"/>
                </a:moveTo>
                <a:lnTo>
                  <a:pt x="36706686" y="0"/>
                </a:lnTo>
                <a:cubicBezTo>
                  <a:pt x="36124126" y="317090"/>
                  <a:pt x="35541564" y="634181"/>
                  <a:pt x="34877887" y="884903"/>
                </a:cubicBezTo>
                <a:cubicBezTo>
                  <a:pt x="34214210" y="1135626"/>
                  <a:pt x="33373552" y="1238865"/>
                  <a:pt x="32724623" y="1504336"/>
                </a:cubicBezTo>
                <a:cubicBezTo>
                  <a:pt x="32075694" y="1769807"/>
                  <a:pt x="31633242" y="2222090"/>
                  <a:pt x="30984313" y="2477729"/>
                </a:cubicBezTo>
                <a:cubicBezTo>
                  <a:pt x="30335384" y="2733368"/>
                  <a:pt x="29484894" y="2777614"/>
                  <a:pt x="28831049" y="3038168"/>
                </a:cubicBezTo>
                <a:cubicBezTo>
                  <a:pt x="28177204" y="3298723"/>
                  <a:pt x="27705255" y="3780503"/>
                  <a:pt x="27061242" y="4041058"/>
                </a:cubicBezTo>
                <a:cubicBezTo>
                  <a:pt x="26417229" y="4301613"/>
                  <a:pt x="25625732" y="4340942"/>
                  <a:pt x="24966971" y="4601497"/>
                </a:cubicBezTo>
                <a:cubicBezTo>
                  <a:pt x="24308210" y="4862052"/>
                  <a:pt x="23836262" y="5309419"/>
                  <a:pt x="23108675" y="5604387"/>
                </a:cubicBezTo>
                <a:cubicBezTo>
                  <a:pt x="22381088" y="5899355"/>
                  <a:pt x="21392946" y="6051755"/>
                  <a:pt x="20601449" y="6371303"/>
                </a:cubicBezTo>
                <a:cubicBezTo>
                  <a:pt x="19809952" y="6690852"/>
                  <a:pt x="19084823" y="7106265"/>
                  <a:pt x="18359694" y="7521678"/>
                </a:cubicBezTo>
                <a:close/>
                <a:moveTo>
                  <a:pt x="12700" y="0"/>
                </a:moveTo>
                <a:lnTo>
                  <a:pt x="18359693" y="0"/>
                </a:lnTo>
                <a:lnTo>
                  <a:pt x="18359693" y="7521678"/>
                </a:lnTo>
                <a:lnTo>
                  <a:pt x="18346993" y="7521678"/>
                </a:lnTo>
                <a:cubicBezTo>
                  <a:pt x="17764433" y="7838768"/>
                  <a:pt x="17181871" y="8155858"/>
                  <a:pt x="16518194" y="8406581"/>
                </a:cubicBezTo>
                <a:cubicBezTo>
                  <a:pt x="15854517" y="8657304"/>
                  <a:pt x="15013859" y="8760543"/>
                  <a:pt x="14364930" y="9026014"/>
                </a:cubicBezTo>
                <a:cubicBezTo>
                  <a:pt x="13716001" y="9291485"/>
                  <a:pt x="13273549" y="9743768"/>
                  <a:pt x="12624620" y="9999407"/>
                </a:cubicBezTo>
                <a:cubicBezTo>
                  <a:pt x="11975691" y="10255046"/>
                  <a:pt x="11125200" y="10299291"/>
                  <a:pt x="10471356" y="10559846"/>
                </a:cubicBezTo>
                <a:cubicBezTo>
                  <a:pt x="9817511" y="10820401"/>
                  <a:pt x="9345562" y="11302181"/>
                  <a:pt x="8701549" y="11562736"/>
                </a:cubicBezTo>
                <a:cubicBezTo>
                  <a:pt x="8057535" y="11823291"/>
                  <a:pt x="7266039" y="11862620"/>
                  <a:pt x="6607277" y="12123175"/>
                </a:cubicBezTo>
                <a:cubicBezTo>
                  <a:pt x="5948517" y="12383730"/>
                  <a:pt x="5476568" y="12831097"/>
                  <a:pt x="4748980" y="13126065"/>
                </a:cubicBezTo>
                <a:cubicBezTo>
                  <a:pt x="4021394" y="13421033"/>
                  <a:pt x="3033252" y="13573433"/>
                  <a:pt x="2241756" y="13892981"/>
                </a:cubicBezTo>
                <a:cubicBezTo>
                  <a:pt x="1450258" y="14212529"/>
                  <a:pt x="725128" y="14627942"/>
                  <a:pt x="0" y="15043356"/>
                </a:cubicBezTo>
                <a:lnTo>
                  <a:pt x="0" y="7521678"/>
                </a:lnTo>
                <a:lnTo>
                  <a:pt x="12700" y="7521678"/>
                </a:lnTo>
                <a:close/>
              </a:path>
            </a:pathLst>
          </a:cu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3" name="5"/>
          <p:cNvSpPr/>
          <p:nvPr/>
        </p:nvSpPr>
        <p:spPr>
          <a:xfrm flipV="1">
            <a:off x="-23383733" y="-6663813"/>
            <a:ext cx="36706686" cy="15043356"/>
          </a:xfrm>
          <a:custGeom>
            <a:avLst/>
            <a:gdLst>
              <a:gd name="connsiteX0" fmla="*/ 18359694 w 36706686"/>
              <a:gd name="connsiteY0" fmla="*/ 7521678 h 15043356"/>
              <a:gd name="connsiteX1" fmla="*/ 20601449 w 36706686"/>
              <a:gd name="connsiteY1" fmla="*/ 6371303 h 15043356"/>
              <a:gd name="connsiteX2" fmla="*/ 23108675 w 36706686"/>
              <a:gd name="connsiteY2" fmla="*/ 5604387 h 15043356"/>
              <a:gd name="connsiteX3" fmla="*/ 24966971 w 36706686"/>
              <a:gd name="connsiteY3" fmla="*/ 4601497 h 15043356"/>
              <a:gd name="connsiteX4" fmla="*/ 27061242 w 36706686"/>
              <a:gd name="connsiteY4" fmla="*/ 4041058 h 15043356"/>
              <a:gd name="connsiteX5" fmla="*/ 28831049 w 36706686"/>
              <a:gd name="connsiteY5" fmla="*/ 3038168 h 15043356"/>
              <a:gd name="connsiteX6" fmla="*/ 30984313 w 36706686"/>
              <a:gd name="connsiteY6" fmla="*/ 2477729 h 15043356"/>
              <a:gd name="connsiteX7" fmla="*/ 32724623 w 36706686"/>
              <a:gd name="connsiteY7" fmla="*/ 1504336 h 15043356"/>
              <a:gd name="connsiteX8" fmla="*/ 34877887 w 36706686"/>
              <a:gd name="connsiteY8" fmla="*/ 884903 h 15043356"/>
              <a:gd name="connsiteX9" fmla="*/ 36706686 w 36706686"/>
              <a:gd name="connsiteY9" fmla="*/ 0 h 15043356"/>
              <a:gd name="connsiteX10" fmla="*/ 18359694 w 36706686"/>
              <a:gd name="connsiteY10" fmla="*/ 0 h 15043356"/>
              <a:gd name="connsiteX11" fmla="*/ 0 w 36706686"/>
              <a:gd name="connsiteY11" fmla="*/ 15043356 h 15043356"/>
              <a:gd name="connsiteX12" fmla="*/ 2241756 w 36706686"/>
              <a:gd name="connsiteY12" fmla="*/ 13892981 h 15043356"/>
              <a:gd name="connsiteX13" fmla="*/ 4748980 w 36706686"/>
              <a:gd name="connsiteY13" fmla="*/ 13126065 h 15043356"/>
              <a:gd name="connsiteX14" fmla="*/ 6607277 w 36706686"/>
              <a:gd name="connsiteY14" fmla="*/ 12123175 h 15043356"/>
              <a:gd name="connsiteX15" fmla="*/ 8701549 w 36706686"/>
              <a:gd name="connsiteY15" fmla="*/ 11562736 h 15043356"/>
              <a:gd name="connsiteX16" fmla="*/ 10471356 w 36706686"/>
              <a:gd name="connsiteY16" fmla="*/ 10559846 h 15043356"/>
              <a:gd name="connsiteX17" fmla="*/ 12624620 w 36706686"/>
              <a:gd name="connsiteY17" fmla="*/ 9999407 h 15043356"/>
              <a:gd name="connsiteX18" fmla="*/ 14364929 w 36706686"/>
              <a:gd name="connsiteY18" fmla="*/ 9026014 h 15043356"/>
              <a:gd name="connsiteX19" fmla="*/ 16518193 w 36706686"/>
              <a:gd name="connsiteY19" fmla="*/ 8406581 h 15043356"/>
              <a:gd name="connsiteX20" fmla="*/ 18346992 w 36706686"/>
              <a:gd name="connsiteY20" fmla="*/ 7521678 h 15043356"/>
              <a:gd name="connsiteX21" fmla="*/ 18359693 w 36706686"/>
              <a:gd name="connsiteY21" fmla="*/ 7521678 h 15043356"/>
              <a:gd name="connsiteX22" fmla="*/ 18359693 w 36706686"/>
              <a:gd name="connsiteY22" fmla="*/ 0 h 15043356"/>
              <a:gd name="connsiteX23" fmla="*/ 12700 w 36706686"/>
              <a:gd name="connsiteY23" fmla="*/ 0 h 15043356"/>
              <a:gd name="connsiteX24" fmla="*/ 12700 w 36706686"/>
              <a:gd name="connsiteY24" fmla="*/ 7521678 h 15043356"/>
              <a:gd name="connsiteX25" fmla="*/ 0 w 36706686"/>
              <a:gd name="connsiteY25" fmla="*/ 7521678 h 1504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706686" h="15043356">
                <a:moveTo>
                  <a:pt x="18359694" y="7521678"/>
                </a:moveTo>
                <a:cubicBezTo>
                  <a:pt x="19084823" y="7106264"/>
                  <a:pt x="19809952" y="6690851"/>
                  <a:pt x="20601449" y="6371303"/>
                </a:cubicBezTo>
                <a:cubicBezTo>
                  <a:pt x="21392946" y="6051755"/>
                  <a:pt x="22381088" y="5899355"/>
                  <a:pt x="23108675" y="5604387"/>
                </a:cubicBezTo>
                <a:cubicBezTo>
                  <a:pt x="23836262" y="5309419"/>
                  <a:pt x="24308210" y="4862052"/>
                  <a:pt x="24966971" y="4601497"/>
                </a:cubicBezTo>
                <a:cubicBezTo>
                  <a:pt x="25625732" y="4340942"/>
                  <a:pt x="26417229" y="4301613"/>
                  <a:pt x="27061242" y="4041058"/>
                </a:cubicBezTo>
                <a:cubicBezTo>
                  <a:pt x="27705255" y="3780503"/>
                  <a:pt x="28177204" y="3298723"/>
                  <a:pt x="28831049" y="3038168"/>
                </a:cubicBezTo>
                <a:cubicBezTo>
                  <a:pt x="29484894" y="2777613"/>
                  <a:pt x="30335384" y="2733368"/>
                  <a:pt x="30984313" y="2477729"/>
                </a:cubicBezTo>
                <a:cubicBezTo>
                  <a:pt x="31633242" y="2222090"/>
                  <a:pt x="32075694" y="1769807"/>
                  <a:pt x="32724623" y="1504336"/>
                </a:cubicBezTo>
                <a:cubicBezTo>
                  <a:pt x="33373552" y="1238865"/>
                  <a:pt x="34214210" y="1135626"/>
                  <a:pt x="34877887" y="884903"/>
                </a:cubicBezTo>
                <a:cubicBezTo>
                  <a:pt x="35541564" y="634180"/>
                  <a:pt x="36124126" y="317090"/>
                  <a:pt x="36706686" y="0"/>
                </a:cubicBezTo>
                <a:lnTo>
                  <a:pt x="18359694" y="0"/>
                </a:lnTo>
                <a:close/>
                <a:moveTo>
                  <a:pt x="0" y="15043356"/>
                </a:moveTo>
                <a:cubicBezTo>
                  <a:pt x="725128" y="14627942"/>
                  <a:pt x="1450258" y="14212529"/>
                  <a:pt x="2241756" y="13892981"/>
                </a:cubicBezTo>
                <a:cubicBezTo>
                  <a:pt x="3033252" y="13573433"/>
                  <a:pt x="4021394" y="13421033"/>
                  <a:pt x="4748980" y="13126065"/>
                </a:cubicBezTo>
                <a:cubicBezTo>
                  <a:pt x="5476568" y="12831097"/>
                  <a:pt x="5948517" y="12383730"/>
                  <a:pt x="6607277" y="12123175"/>
                </a:cubicBezTo>
                <a:cubicBezTo>
                  <a:pt x="7266039" y="11862620"/>
                  <a:pt x="8057535" y="11823291"/>
                  <a:pt x="8701549" y="11562736"/>
                </a:cubicBezTo>
                <a:cubicBezTo>
                  <a:pt x="9345562" y="11302181"/>
                  <a:pt x="9817511" y="10820401"/>
                  <a:pt x="10471356" y="10559846"/>
                </a:cubicBezTo>
                <a:cubicBezTo>
                  <a:pt x="11125200" y="10299291"/>
                  <a:pt x="11975691" y="10255046"/>
                  <a:pt x="12624620" y="9999407"/>
                </a:cubicBezTo>
                <a:cubicBezTo>
                  <a:pt x="13273549" y="9743768"/>
                  <a:pt x="13716001" y="9291485"/>
                  <a:pt x="14364929" y="9026014"/>
                </a:cubicBezTo>
                <a:cubicBezTo>
                  <a:pt x="15013858" y="8760543"/>
                  <a:pt x="15854516" y="8657304"/>
                  <a:pt x="16518193" y="8406581"/>
                </a:cubicBezTo>
                <a:cubicBezTo>
                  <a:pt x="17181870" y="8155858"/>
                  <a:pt x="17764432" y="7838768"/>
                  <a:pt x="18346992" y="7521678"/>
                </a:cubicBezTo>
                <a:lnTo>
                  <a:pt x="18359693" y="7521678"/>
                </a:lnTo>
                <a:lnTo>
                  <a:pt x="18359693" y="0"/>
                </a:lnTo>
                <a:lnTo>
                  <a:pt x="12700" y="0"/>
                </a:lnTo>
                <a:lnTo>
                  <a:pt x="12700" y="7521678"/>
                </a:lnTo>
                <a:lnTo>
                  <a:pt x="0" y="7521678"/>
                </a:lnTo>
                <a:close/>
              </a:path>
            </a:pathLst>
          </a:cu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7" name="1"/>
          <p:cNvSpPr/>
          <p:nvPr/>
        </p:nvSpPr>
        <p:spPr>
          <a:xfrm rot="21167088">
            <a:off x="-22354796" y="-1558414"/>
            <a:ext cx="36677190" cy="15043357"/>
          </a:xfrm>
          <a:custGeom>
            <a:avLst/>
            <a:gdLst>
              <a:gd name="connsiteX0" fmla="*/ 12701 w 36677190"/>
              <a:gd name="connsiteY0" fmla="*/ 0 h 15043357"/>
              <a:gd name="connsiteX1" fmla="*/ 18330198 w 36677190"/>
              <a:gd name="connsiteY1" fmla="*/ 0 h 15043357"/>
              <a:gd name="connsiteX2" fmla="*/ 18359692 w 36677190"/>
              <a:gd name="connsiteY2" fmla="*/ 0 h 15043357"/>
              <a:gd name="connsiteX3" fmla="*/ 36677190 w 36677190"/>
              <a:gd name="connsiteY3" fmla="*/ 0 h 15043357"/>
              <a:gd name="connsiteX4" fmla="*/ 34848390 w 36677190"/>
              <a:gd name="connsiteY4" fmla="*/ 884904 h 15043357"/>
              <a:gd name="connsiteX5" fmla="*/ 32695126 w 36677190"/>
              <a:gd name="connsiteY5" fmla="*/ 1504336 h 15043357"/>
              <a:gd name="connsiteX6" fmla="*/ 30954814 w 36677190"/>
              <a:gd name="connsiteY6" fmla="*/ 2477730 h 15043357"/>
              <a:gd name="connsiteX7" fmla="*/ 28801551 w 36677190"/>
              <a:gd name="connsiteY7" fmla="*/ 3038169 h 15043357"/>
              <a:gd name="connsiteX8" fmla="*/ 27031745 w 36677190"/>
              <a:gd name="connsiteY8" fmla="*/ 4041059 h 15043357"/>
              <a:gd name="connsiteX9" fmla="*/ 24937475 w 36677190"/>
              <a:gd name="connsiteY9" fmla="*/ 4601498 h 15043357"/>
              <a:gd name="connsiteX10" fmla="*/ 23079179 w 36677190"/>
              <a:gd name="connsiteY10" fmla="*/ 5604388 h 15043357"/>
              <a:gd name="connsiteX11" fmla="*/ 20571951 w 36677190"/>
              <a:gd name="connsiteY11" fmla="*/ 6371304 h 15043357"/>
              <a:gd name="connsiteX12" fmla="*/ 18875081 w 36677190"/>
              <a:gd name="connsiteY12" fmla="*/ 7211617 h 15043357"/>
              <a:gd name="connsiteX13" fmla="*/ 18359692 w 36677190"/>
              <a:gd name="connsiteY13" fmla="*/ 7504895 h 15043357"/>
              <a:gd name="connsiteX14" fmla="*/ 18359692 w 36677190"/>
              <a:gd name="connsiteY14" fmla="*/ 7521679 h 15043357"/>
              <a:gd name="connsiteX15" fmla="*/ 18346992 w 36677190"/>
              <a:gd name="connsiteY15" fmla="*/ 7521679 h 15043357"/>
              <a:gd name="connsiteX16" fmla="*/ 16518194 w 36677190"/>
              <a:gd name="connsiteY16" fmla="*/ 8406582 h 15043357"/>
              <a:gd name="connsiteX17" fmla="*/ 14364930 w 36677190"/>
              <a:gd name="connsiteY17" fmla="*/ 9026015 h 15043357"/>
              <a:gd name="connsiteX18" fmla="*/ 12624620 w 36677190"/>
              <a:gd name="connsiteY18" fmla="*/ 9999408 h 15043357"/>
              <a:gd name="connsiteX19" fmla="*/ 10471356 w 36677190"/>
              <a:gd name="connsiteY19" fmla="*/ 10559847 h 15043357"/>
              <a:gd name="connsiteX20" fmla="*/ 8701549 w 36677190"/>
              <a:gd name="connsiteY20" fmla="*/ 11562737 h 15043357"/>
              <a:gd name="connsiteX21" fmla="*/ 6607277 w 36677190"/>
              <a:gd name="connsiteY21" fmla="*/ 12123176 h 15043357"/>
              <a:gd name="connsiteX22" fmla="*/ 4748980 w 36677190"/>
              <a:gd name="connsiteY22" fmla="*/ 13126066 h 15043357"/>
              <a:gd name="connsiteX23" fmla="*/ 2241756 w 36677190"/>
              <a:gd name="connsiteY23" fmla="*/ 13892982 h 15043357"/>
              <a:gd name="connsiteX24" fmla="*/ 0 w 36677190"/>
              <a:gd name="connsiteY24" fmla="*/ 15043357 h 15043357"/>
              <a:gd name="connsiteX25" fmla="*/ 0 w 36677190"/>
              <a:gd name="connsiteY25" fmla="*/ 7521679 h 15043357"/>
              <a:gd name="connsiteX26" fmla="*/ 12701 w 36677190"/>
              <a:gd name="connsiteY26" fmla="*/ 7521679 h 150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677190" h="15043357">
                <a:moveTo>
                  <a:pt x="12701" y="0"/>
                </a:moveTo>
                <a:lnTo>
                  <a:pt x="18330198" y="0"/>
                </a:lnTo>
                <a:lnTo>
                  <a:pt x="18359692" y="0"/>
                </a:lnTo>
                <a:lnTo>
                  <a:pt x="36677190" y="0"/>
                </a:lnTo>
                <a:cubicBezTo>
                  <a:pt x="36094630" y="317092"/>
                  <a:pt x="35512066" y="634182"/>
                  <a:pt x="34848390" y="884904"/>
                </a:cubicBezTo>
                <a:cubicBezTo>
                  <a:pt x="34184710" y="1135628"/>
                  <a:pt x="33344054" y="1238866"/>
                  <a:pt x="32695126" y="1504336"/>
                </a:cubicBezTo>
                <a:cubicBezTo>
                  <a:pt x="32046198" y="1769808"/>
                  <a:pt x="31603746" y="2222091"/>
                  <a:pt x="30954814" y="2477730"/>
                </a:cubicBezTo>
                <a:cubicBezTo>
                  <a:pt x="30305886" y="2733369"/>
                  <a:pt x="29455398" y="2777615"/>
                  <a:pt x="28801551" y="3038169"/>
                </a:cubicBezTo>
                <a:cubicBezTo>
                  <a:pt x="28147707" y="3298724"/>
                  <a:pt x="27675759" y="3780504"/>
                  <a:pt x="27031745" y="4041059"/>
                </a:cubicBezTo>
                <a:cubicBezTo>
                  <a:pt x="26387731" y="4301614"/>
                  <a:pt x="25596235" y="4340943"/>
                  <a:pt x="24937475" y="4601498"/>
                </a:cubicBezTo>
                <a:cubicBezTo>
                  <a:pt x="24278713" y="4862053"/>
                  <a:pt x="23806765" y="5309420"/>
                  <a:pt x="23079179" y="5604388"/>
                </a:cubicBezTo>
                <a:cubicBezTo>
                  <a:pt x="22351591" y="5899356"/>
                  <a:pt x="21363449" y="6051756"/>
                  <a:pt x="20571951" y="6371304"/>
                </a:cubicBezTo>
                <a:cubicBezTo>
                  <a:pt x="19978329" y="6610966"/>
                  <a:pt x="19422039" y="6904551"/>
                  <a:pt x="18875081" y="7211617"/>
                </a:cubicBezTo>
                <a:lnTo>
                  <a:pt x="18359692" y="7504895"/>
                </a:lnTo>
                <a:lnTo>
                  <a:pt x="18359692" y="7521679"/>
                </a:lnTo>
                <a:lnTo>
                  <a:pt x="18346992" y="7521679"/>
                </a:lnTo>
                <a:cubicBezTo>
                  <a:pt x="17764432" y="7838769"/>
                  <a:pt x="17181872" y="8155859"/>
                  <a:pt x="16518194" y="8406582"/>
                </a:cubicBezTo>
                <a:cubicBezTo>
                  <a:pt x="15854517" y="8657305"/>
                  <a:pt x="15013860" y="8760544"/>
                  <a:pt x="14364930" y="9026015"/>
                </a:cubicBezTo>
                <a:cubicBezTo>
                  <a:pt x="13716001" y="9291486"/>
                  <a:pt x="13273549" y="9743769"/>
                  <a:pt x="12624620" y="9999408"/>
                </a:cubicBezTo>
                <a:cubicBezTo>
                  <a:pt x="11975691" y="10255047"/>
                  <a:pt x="11125201" y="10299292"/>
                  <a:pt x="10471356" y="10559847"/>
                </a:cubicBezTo>
                <a:cubicBezTo>
                  <a:pt x="9817511" y="10820402"/>
                  <a:pt x="9345562" y="11302182"/>
                  <a:pt x="8701549" y="11562737"/>
                </a:cubicBezTo>
                <a:cubicBezTo>
                  <a:pt x="8057535" y="11823292"/>
                  <a:pt x="7266040" y="11862621"/>
                  <a:pt x="6607277" y="12123176"/>
                </a:cubicBezTo>
                <a:cubicBezTo>
                  <a:pt x="5948517" y="12383731"/>
                  <a:pt x="5476568" y="12831098"/>
                  <a:pt x="4748980" y="13126066"/>
                </a:cubicBezTo>
                <a:cubicBezTo>
                  <a:pt x="4021394" y="13421034"/>
                  <a:pt x="3033253" y="13573434"/>
                  <a:pt x="2241756" y="13892982"/>
                </a:cubicBezTo>
                <a:cubicBezTo>
                  <a:pt x="1450258" y="14212530"/>
                  <a:pt x="725129" y="14627943"/>
                  <a:pt x="0" y="15043357"/>
                </a:cubicBezTo>
                <a:lnTo>
                  <a:pt x="0" y="7521679"/>
                </a:lnTo>
                <a:lnTo>
                  <a:pt x="12701" y="752167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8" name="微信：dmgqs01"/>
          <p:cNvSpPr/>
          <p:nvPr/>
        </p:nvSpPr>
        <p:spPr>
          <a:xfrm rot="432912" flipV="1">
            <a:off x="-22354796" y="-6588315"/>
            <a:ext cx="36677190" cy="15043357"/>
          </a:xfrm>
          <a:custGeom>
            <a:avLst/>
            <a:gdLst>
              <a:gd name="connsiteX0" fmla="*/ 12701 w 36677190"/>
              <a:gd name="connsiteY0" fmla="*/ 0 h 15043357"/>
              <a:gd name="connsiteX1" fmla="*/ 18330198 w 36677190"/>
              <a:gd name="connsiteY1" fmla="*/ 0 h 15043357"/>
              <a:gd name="connsiteX2" fmla="*/ 18359692 w 36677190"/>
              <a:gd name="connsiteY2" fmla="*/ 0 h 15043357"/>
              <a:gd name="connsiteX3" fmla="*/ 36677190 w 36677190"/>
              <a:gd name="connsiteY3" fmla="*/ 0 h 15043357"/>
              <a:gd name="connsiteX4" fmla="*/ 34848390 w 36677190"/>
              <a:gd name="connsiteY4" fmla="*/ 884904 h 15043357"/>
              <a:gd name="connsiteX5" fmla="*/ 32695126 w 36677190"/>
              <a:gd name="connsiteY5" fmla="*/ 1504336 h 15043357"/>
              <a:gd name="connsiteX6" fmla="*/ 30954814 w 36677190"/>
              <a:gd name="connsiteY6" fmla="*/ 2477730 h 15043357"/>
              <a:gd name="connsiteX7" fmla="*/ 28801551 w 36677190"/>
              <a:gd name="connsiteY7" fmla="*/ 3038169 h 15043357"/>
              <a:gd name="connsiteX8" fmla="*/ 27031745 w 36677190"/>
              <a:gd name="connsiteY8" fmla="*/ 4041059 h 15043357"/>
              <a:gd name="connsiteX9" fmla="*/ 24937475 w 36677190"/>
              <a:gd name="connsiteY9" fmla="*/ 4601498 h 15043357"/>
              <a:gd name="connsiteX10" fmla="*/ 23079179 w 36677190"/>
              <a:gd name="connsiteY10" fmla="*/ 5604388 h 15043357"/>
              <a:gd name="connsiteX11" fmla="*/ 20571951 w 36677190"/>
              <a:gd name="connsiteY11" fmla="*/ 6371304 h 15043357"/>
              <a:gd name="connsiteX12" fmla="*/ 18875081 w 36677190"/>
              <a:gd name="connsiteY12" fmla="*/ 7211617 h 15043357"/>
              <a:gd name="connsiteX13" fmla="*/ 18359692 w 36677190"/>
              <a:gd name="connsiteY13" fmla="*/ 7504895 h 15043357"/>
              <a:gd name="connsiteX14" fmla="*/ 18359692 w 36677190"/>
              <a:gd name="connsiteY14" fmla="*/ 7521679 h 15043357"/>
              <a:gd name="connsiteX15" fmla="*/ 18346992 w 36677190"/>
              <a:gd name="connsiteY15" fmla="*/ 7521679 h 15043357"/>
              <a:gd name="connsiteX16" fmla="*/ 16518194 w 36677190"/>
              <a:gd name="connsiteY16" fmla="*/ 8406582 h 15043357"/>
              <a:gd name="connsiteX17" fmla="*/ 14364930 w 36677190"/>
              <a:gd name="connsiteY17" fmla="*/ 9026015 h 15043357"/>
              <a:gd name="connsiteX18" fmla="*/ 12624620 w 36677190"/>
              <a:gd name="connsiteY18" fmla="*/ 9999408 h 15043357"/>
              <a:gd name="connsiteX19" fmla="*/ 10471356 w 36677190"/>
              <a:gd name="connsiteY19" fmla="*/ 10559847 h 15043357"/>
              <a:gd name="connsiteX20" fmla="*/ 8701549 w 36677190"/>
              <a:gd name="connsiteY20" fmla="*/ 11562737 h 15043357"/>
              <a:gd name="connsiteX21" fmla="*/ 6607277 w 36677190"/>
              <a:gd name="connsiteY21" fmla="*/ 12123176 h 15043357"/>
              <a:gd name="connsiteX22" fmla="*/ 4748980 w 36677190"/>
              <a:gd name="connsiteY22" fmla="*/ 13126066 h 15043357"/>
              <a:gd name="connsiteX23" fmla="*/ 2241756 w 36677190"/>
              <a:gd name="connsiteY23" fmla="*/ 13892982 h 15043357"/>
              <a:gd name="connsiteX24" fmla="*/ 0 w 36677190"/>
              <a:gd name="connsiteY24" fmla="*/ 15043357 h 15043357"/>
              <a:gd name="connsiteX25" fmla="*/ 0 w 36677190"/>
              <a:gd name="connsiteY25" fmla="*/ 7521679 h 15043357"/>
              <a:gd name="connsiteX26" fmla="*/ 12701 w 36677190"/>
              <a:gd name="connsiteY26" fmla="*/ 7521679 h 150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677190" h="15043357">
                <a:moveTo>
                  <a:pt x="12701" y="0"/>
                </a:moveTo>
                <a:lnTo>
                  <a:pt x="18330198" y="0"/>
                </a:lnTo>
                <a:lnTo>
                  <a:pt x="18359692" y="0"/>
                </a:lnTo>
                <a:lnTo>
                  <a:pt x="36677190" y="0"/>
                </a:lnTo>
                <a:cubicBezTo>
                  <a:pt x="36094630" y="317092"/>
                  <a:pt x="35512066" y="634182"/>
                  <a:pt x="34848390" y="884904"/>
                </a:cubicBezTo>
                <a:cubicBezTo>
                  <a:pt x="34184710" y="1135628"/>
                  <a:pt x="33344054" y="1238866"/>
                  <a:pt x="32695126" y="1504336"/>
                </a:cubicBezTo>
                <a:cubicBezTo>
                  <a:pt x="32046198" y="1769808"/>
                  <a:pt x="31603746" y="2222091"/>
                  <a:pt x="30954814" y="2477730"/>
                </a:cubicBezTo>
                <a:cubicBezTo>
                  <a:pt x="30305886" y="2733369"/>
                  <a:pt x="29455398" y="2777615"/>
                  <a:pt x="28801551" y="3038169"/>
                </a:cubicBezTo>
                <a:cubicBezTo>
                  <a:pt x="28147707" y="3298724"/>
                  <a:pt x="27675759" y="3780504"/>
                  <a:pt x="27031745" y="4041059"/>
                </a:cubicBezTo>
                <a:cubicBezTo>
                  <a:pt x="26387731" y="4301614"/>
                  <a:pt x="25596235" y="4340943"/>
                  <a:pt x="24937475" y="4601498"/>
                </a:cubicBezTo>
                <a:cubicBezTo>
                  <a:pt x="24278713" y="4862053"/>
                  <a:pt x="23806765" y="5309420"/>
                  <a:pt x="23079179" y="5604388"/>
                </a:cubicBezTo>
                <a:cubicBezTo>
                  <a:pt x="22351591" y="5899356"/>
                  <a:pt x="21363449" y="6051756"/>
                  <a:pt x="20571951" y="6371304"/>
                </a:cubicBezTo>
                <a:cubicBezTo>
                  <a:pt x="19978329" y="6610966"/>
                  <a:pt x="19422039" y="6904551"/>
                  <a:pt x="18875081" y="7211617"/>
                </a:cubicBezTo>
                <a:lnTo>
                  <a:pt x="18359692" y="7504895"/>
                </a:lnTo>
                <a:lnTo>
                  <a:pt x="18359692" y="7521679"/>
                </a:lnTo>
                <a:lnTo>
                  <a:pt x="18346992" y="7521679"/>
                </a:lnTo>
                <a:cubicBezTo>
                  <a:pt x="17764432" y="7838769"/>
                  <a:pt x="17181872" y="8155859"/>
                  <a:pt x="16518194" y="8406582"/>
                </a:cubicBezTo>
                <a:cubicBezTo>
                  <a:pt x="15854517" y="8657305"/>
                  <a:pt x="15013860" y="8760544"/>
                  <a:pt x="14364930" y="9026015"/>
                </a:cubicBezTo>
                <a:cubicBezTo>
                  <a:pt x="13716001" y="9291486"/>
                  <a:pt x="13273549" y="9743769"/>
                  <a:pt x="12624620" y="9999408"/>
                </a:cubicBezTo>
                <a:cubicBezTo>
                  <a:pt x="11975691" y="10255047"/>
                  <a:pt x="11125201" y="10299292"/>
                  <a:pt x="10471356" y="10559847"/>
                </a:cubicBezTo>
                <a:cubicBezTo>
                  <a:pt x="9817511" y="10820402"/>
                  <a:pt x="9345562" y="11302182"/>
                  <a:pt x="8701549" y="11562737"/>
                </a:cubicBezTo>
                <a:cubicBezTo>
                  <a:pt x="8057535" y="11823292"/>
                  <a:pt x="7266040" y="11862621"/>
                  <a:pt x="6607277" y="12123176"/>
                </a:cubicBezTo>
                <a:cubicBezTo>
                  <a:pt x="5948517" y="12383731"/>
                  <a:pt x="5476568" y="12831098"/>
                  <a:pt x="4748980" y="13126066"/>
                </a:cubicBezTo>
                <a:cubicBezTo>
                  <a:pt x="4021394" y="13421034"/>
                  <a:pt x="3033253" y="13573434"/>
                  <a:pt x="2241756" y="13892982"/>
                </a:cubicBezTo>
                <a:cubicBezTo>
                  <a:pt x="1450258" y="14212530"/>
                  <a:pt x="725129" y="14627943"/>
                  <a:pt x="0" y="15043357"/>
                </a:cubicBezTo>
                <a:lnTo>
                  <a:pt x="0" y="7521679"/>
                </a:lnTo>
                <a:lnTo>
                  <a:pt x="12701" y="752167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9" name="大敏姐姐原创课件"/>
          <p:cNvSpPr/>
          <p:nvPr/>
        </p:nvSpPr>
        <p:spPr>
          <a:xfrm rot="20736205">
            <a:off x="-21860013" y="-1101214"/>
            <a:ext cx="36677190" cy="15043357"/>
          </a:xfrm>
          <a:custGeom>
            <a:avLst/>
            <a:gdLst>
              <a:gd name="connsiteX0" fmla="*/ 12701 w 36677190"/>
              <a:gd name="connsiteY0" fmla="*/ 0 h 15043357"/>
              <a:gd name="connsiteX1" fmla="*/ 18330198 w 36677190"/>
              <a:gd name="connsiteY1" fmla="*/ 0 h 15043357"/>
              <a:gd name="connsiteX2" fmla="*/ 18359692 w 36677190"/>
              <a:gd name="connsiteY2" fmla="*/ 0 h 15043357"/>
              <a:gd name="connsiteX3" fmla="*/ 36677190 w 36677190"/>
              <a:gd name="connsiteY3" fmla="*/ 0 h 15043357"/>
              <a:gd name="connsiteX4" fmla="*/ 34848390 w 36677190"/>
              <a:gd name="connsiteY4" fmla="*/ 884904 h 15043357"/>
              <a:gd name="connsiteX5" fmla="*/ 32695126 w 36677190"/>
              <a:gd name="connsiteY5" fmla="*/ 1504336 h 15043357"/>
              <a:gd name="connsiteX6" fmla="*/ 30954814 w 36677190"/>
              <a:gd name="connsiteY6" fmla="*/ 2477730 h 15043357"/>
              <a:gd name="connsiteX7" fmla="*/ 28801551 w 36677190"/>
              <a:gd name="connsiteY7" fmla="*/ 3038169 h 15043357"/>
              <a:gd name="connsiteX8" fmla="*/ 27031745 w 36677190"/>
              <a:gd name="connsiteY8" fmla="*/ 4041059 h 15043357"/>
              <a:gd name="connsiteX9" fmla="*/ 24937475 w 36677190"/>
              <a:gd name="connsiteY9" fmla="*/ 4601498 h 15043357"/>
              <a:gd name="connsiteX10" fmla="*/ 23079179 w 36677190"/>
              <a:gd name="connsiteY10" fmla="*/ 5604388 h 15043357"/>
              <a:gd name="connsiteX11" fmla="*/ 20571951 w 36677190"/>
              <a:gd name="connsiteY11" fmla="*/ 6371304 h 15043357"/>
              <a:gd name="connsiteX12" fmla="*/ 18875081 w 36677190"/>
              <a:gd name="connsiteY12" fmla="*/ 7211617 h 15043357"/>
              <a:gd name="connsiteX13" fmla="*/ 18359692 w 36677190"/>
              <a:gd name="connsiteY13" fmla="*/ 7504895 h 15043357"/>
              <a:gd name="connsiteX14" fmla="*/ 18359692 w 36677190"/>
              <a:gd name="connsiteY14" fmla="*/ 7521679 h 15043357"/>
              <a:gd name="connsiteX15" fmla="*/ 18346992 w 36677190"/>
              <a:gd name="connsiteY15" fmla="*/ 7521679 h 15043357"/>
              <a:gd name="connsiteX16" fmla="*/ 16518194 w 36677190"/>
              <a:gd name="connsiteY16" fmla="*/ 8406582 h 15043357"/>
              <a:gd name="connsiteX17" fmla="*/ 14364930 w 36677190"/>
              <a:gd name="connsiteY17" fmla="*/ 9026015 h 15043357"/>
              <a:gd name="connsiteX18" fmla="*/ 12624620 w 36677190"/>
              <a:gd name="connsiteY18" fmla="*/ 9999408 h 15043357"/>
              <a:gd name="connsiteX19" fmla="*/ 10471356 w 36677190"/>
              <a:gd name="connsiteY19" fmla="*/ 10559847 h 15043357"/>
              <a:gd name="connsiteX20" fmla="*/ 8701549 w 36677190"/>
              <a:gd name="connsiteY20" fmla="*/ 11562737 h 15043357"/>
              <a:gd name="connsiteX21" fmla="*/ 6607277 w 36677190"/>
              <a:gd name="connsiteY21" fmla="*/ 12123176 h 15043357"/>
              <a:gd name="connsiteX22" fmla="*/ 4748980 w 36677190"/>
              <a:gd name="connsiteY22" fmla="*/ 13126066 h 15043357"/>
              <a:gd name="connsiteX23" fmla="*/ 2241756 w 36677190"/>
              <a:gd name="connsiteY23" fmla="*/ 13892982 h 15043357"/>
              <a:gd name="connsiteX24" fmla="*/ 0 w 36677190"/>
              <a:gd name="connsiteY24" fmla="*/ 15043357 h 15043357"/>
              <a:gd name="connsiteX25" fmla="*/ 0 w 36677190"/>
              <a:gd name="connsiteY25" fmla="*/ 7521679 h 15043357"/>
              <a:gd name="connsiteX26" fmla="*/ 12701 w 36677190"/>
              <a:gd name="connsiteY26" fmla="*/ 7521679 h 150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677190" h="15043357">
                <a:moveTo>
                  <a:pt x="12701" y="0"/>
                </a:moveTo>
                <a:lnTo>
                  <a:pt x="18330198" y="0"/>
                </a:lnTo>
                <a:lnTo>
                  <a:pt x="18359692" y="0"/>
                </a:lnTo>
                <a:lnTo>
                  <a:pt x="36677190" y="0"/>
                </a:lnTo>
                <a:cubicBezTo>
                  <a:pt x="36094630" y="317092"/>
                  <a:pt x="35512066" y="634182"/>
                  <a:pt x="34848390" y="884904"/>
                </a:cubicBezTo>
                <a:cubicBezTo>
                  <a:pt x="34184710" y="1135628"/>
                  <a:pt x="33344054" y="1238866"/>
                  <a:pt x="32695126" y="1504336"/>
                </a:cubicBezTo>
                <a:cubicBezTo>
                  <a:pt x="32046198" y="1769808"/>
                  <a:pt x="31603746" y="2222091"/>
                  <a:pt x="30954814" y="2477730"/>
                </a:cubicBezTo>
                <a:cubicBezTo>
                  <a:pt x="30305886" y="2733369"/>
                  <a:pt x="29455398" y="2777615"/>
                  <a:pt x="28801551" y="3038169"/>
                </a:cubicBezTo>
                <a:cubicBezTo>
                  <a:pt x="28147707" y="3298724"/>
                  <a:pt x="27675759" y="3780504"/>
                  <a:pt x="27031745" y="4041059"/>
                </a:cubicBezTo>
                <a:cubicBezTo>
                  <a:pt x="26387731" y="4301614"/>
                  <a:pt x="25596235" y="4340943"/>
                  <a:pt x="24937475" y="4601498"/>
                </a:cubicBezTo>
                <a:cubicBezTo>
                  <a:pt x="24278713" y="4862053"/>
                  <a:pt x="23806765" y="5309420"/>
                  <a:pt x="23079179" y="5604388"/>
                </a:cubicBezTo>
                <a:cubicBezTo>
                  <a:pt x="22351591" y="5899356"/>
                  <a:pt x="21363449" y="6051756"/>
                  <a:pt x="20571951" y="6371304"/>
                </a:cubicBezTo>
                <a:cubicBezTo>
                  <a:pt x="19978329" y="6610966"/>
                  <a:pt x="19422039" y="6904551"/>
                  <a:pt x="18875081" y="7211617"/>
                </a:cubicBezTo>
                <a:lnTo>
                  <a:pt x="18359692" y="7504895"/>
                </a:lnTo>
                <a:lnTo>
                  <a:pt x="18359692" y="7521679"/>
                </a:lnTo>
                <a:lnTo>
                  <a:pt x="18346992" y="7521679"/>
                </a:lnTo>
                <a:cubicBezTo>
                  <a:pt x="17764432" y="7838769"/>
                  <a:pt x="17181872" y="8155859"/>
                  <a:pt x="16518194" y="8406582"/>
                </a:cubicBezTo>
                <a:cubicBezTo>
                  <a:pt x="15854517" y="8657305"/>
                  <a:pt x="15013860" y="8760544"/>
                  <a:pt x="14364930" y="9026015"/>
                </a:cubicBezTo>
                <a:cubicBezTo>
                  <a:pt x="13716001" y="9291486"/>
                  <a:pt x="13273549" y="9743769"/>
                  <a:pt x="12624620" y="9999408"/>
                </a:cubicBezTo>
                <a:cubicBezTo>
                  <a:pt x="11975691" y="10255047"/>
                  <a:pt x="11125201" y="10299292"/>
                  <a:pt x="10471356" y="10559847"/>
                </a:cubicBezTo>
                <a:cubicBezTo>
                  <a:pt x="9817511" y="10820402"/>
                  <a:pt x="9345562" y="11302182"/>
                  <a:pt x="8701549" y="11562737"/>
                </a:cubicBezTo>
                <a:cubicBezTo>
                  <a:pt x="8057535" y="11823292"/>
                  <a:pt x="7266040" y="11862621"/>
                  <a:pt x="6607277" y="12123176"/>
                </a:cubicBezTo>
                <a:cubicBezTo>
                  <a:pt x="5948517" y="12383731"/>
                  <a:pt x="5476568" y="12831098"/>
                  <a:pt x="4748980" y="13126066"/>
                </a:cubicBezTo>
                <a:cubicBezTo>
                  <a:pt x="4021394" y="13421034"/>
                  <a:pt x="3033253" y="13573434"/>
                  <a:pt x="2241756" y="13892982"/>
                </a:cubicBezTo>
                <a:cubicBezTo>
                  <a:pt x="1450258" y="14212530"/>
                  <a:pt x="725129" y="14627943"/>
                  <a:pt x="0" y="15043357"/>
                </a:cubicBezTo>
                <a:lnTo>
                  <a:pt x="0" y="7521679"/>
                </a:lnTo>
                <a:lnTo>
                  <a:pt x="12701" y="752167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0" name="大敏姐姐原创课件"/>
          <p:cNvSpPr/>
          <p:nvPr/>
        </p:nvSpPr>
        <p:spPr>
          <a:xfrm rot="718683" flipV="1">
            <a:off x="-21500106" y="-6588315"/>
            <a:ext cx="36677190" cy="15043357"/>
          </a:xfrm>
          <a:custGeom>
            <a:avLst/>
            <a:gdLst>
              <a:gd name="connsiteX0" fmla="*/ 12701 w 36677190"/>
              <a:gd name="connsiteY0" fmla="*/ 0 h 15043357"/>
              <a:gd name="connsiteX1" fmla="*/ 18330198 w 36677190"/>
              <a:gd name="connsiteY1" fmla="*/ 0 h 15043357"/>
              <a:gd name="connsiteX2" fmla="*/ 18359692 w 36677190"/>
              <a:gd name="connsiteY2" fmla="*/ 0 h 15043357"/>
              <a:gd name="connsiteX3" fmla="*/ 36677190 w 36677190"/>
              <a:gd name="connsiteY3" fmla="*/ 0 h 15043357"/>
              <a:gd name="connsiteX4" fmla="*/ 34848390 w 36677190"/>
              <a:gd name="connsiteY4" fmla="*/ 884904 h 15043357"/>
              <a:gd name="connsiteX5" fmla="*/ 32695126 w 36677190"/>
              <a:gd name="connsiteY5" fmla="*/ 1504336 h 15043357"/>
              <a:gd name="connsiteX6" fmla="*/ 30954814 w 36677190"/>
              <a:gd name="connsiteY6" fmla="*/ 2477730 h 15043357"/>
              <a:gd name="connsiteX7" fmla="*/ 28801551 w 36677190"/>
              <a:gd name="connsiteY7" fmla="*/ 3038169 h 15043357"/>
              <a:gd name="connsiteX8" fmla="*/ 27031745 w 36677190"/>
              <a:gd name="connsiteY8" fmla="*/ 4041059 h 15043357"/>
              <a:gd name="connsiteX9" fmla="*/ 24937475 w 36677190"/>
              <a:gd name="connsiteY9" fmla="*/ 4601498 h 15043357"/>
              <a:gd name="connsiteX10" fmla="*/ 23079179 w 36677190"/>
              <a:gd name="connsiteY10" fmla="*/ 5604388 h 15043357"/>
              <a:gd name="connsiteX11" fmla="*/ 20571951 w 36677190"/>
              <a:gd name="connsiteY11" fmla="*/ 6371304 h 15043357"/>
              <a:gd name="connsiteX12" fmla="*/ 18875081 w 36677190"/>
              <a:gd name="connsiteY12" fmla="*/ 7211617 h 15043357"/>
              <a:gd name="connsiteX13" fmla="*/ 18359692 w 36677190"/>
              <a:gd name="connsiteY13" fmla="*/ 7504895 h 15043357"/>
              <a:gd name="connsiteX14" fmla="*/ 18359692 w 36677190"/>
              <a:gd name="connsiteY14" fmla="*/ 7521679 h 15043357"/>
              <a:gd name="connsiteX15" fmla="*/ 18346992 w 36677190"/>
              <a:gd name="connsiteY15" fmla="*/ 7521679 h 15043357"/>
              <a:gd name="connsiteX16" fmla="*/ 16518194 w 36677190"/>
              <a:gd name="connsiteY16" fmla="*/ 8406582 h 15043357"/>
              <a:gd name="connsiteX17" fmla="*/ 14364930 w 36677190"/>
              <a:gd name="connsiteY17" fmla="*/ 9026015 h 15043357"/>
              <a:gd name="connsiteX18" fmla="*/ 12624620 w 36677190"/>
              <a:gd name="connsiteY18" fmla="*/ 9999408 h 15043357"/>
              <a:gd name="connsiteX19" fmla="*/ 10471356 w 36677190"/>
              <a:gd name="connsiteY19" fmla="*/ 10559847 h 15043357"/>
              <a:gd name="connsiteX20" fmla="*/ 8701549 w 36677190"/>
              <a:gd name="connsiteY20" fmla="*/ 11562737 h 15043357"/>
              <a:gd name="connsiteX21" fmla="*/ 6607277 w 36677190"/>
              <a:gd name="connsiteY21" fmla="*/ 12123176 h 15043357"/>
              <a:gd name="connsiteX22" fmla="*/ 4748980 w 36677190"/>
              <a:gd name="connsiteY22" fmla="*/ 13126066 h 15043357"/>
              <a:gd name="connsiteX23" fmla="*/ 2241756 w 36677190"/>
              <a:gd name="connsiteY23" fmla="*/ 13892982 h 15043357"/>
              <a:gd name="connsiteX24" fmla="*/ 0 w 36677190"/>
              <a:gd name="connsiteY24" fmla="*/ 15043357 h 15043357"/>
              <a:gd name="connsiteX25" fmla="*/ 0 w 36677190"/>
              <a:gd name="connsiteY25" fmla="*/ 7521679 h 15043357"/>
              <a:gd name="connsiteX26" fmla="*/ 12701 w 36677190"/>
              <a:gd name="connsiteY26" fmla="*/ 7521679 h 150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677190" h="15043357">
                <a:moveTo>
                  <a:pt x="12701" y="0"/>
                </a:moveTo>
                <a:lnTo>
                  <a:pt x="18330198" y="0"/>
                </a:lnTo>
                <a:lnTo>
                  <a:pt x="18359692" y="0"/>
                </a:lnTo>
                <a:lnTo>
                  <a:pt x="36677190" y="0"/>
                </a:lnTo>
                <a:cubicBezTo>
                  <a:pt x="36094630" y="317092"/>
                  <a:pt x="35512066" y="634182"/>
                  <a:pt x="34848390" y="884904"/>
                </a:cubicBezTo>
                <a:cubicBezTo>
                  <a:pt x="34184710" y="1135628"/>
                  <a:pt x="33344054" y="1238866"/>
                  <a:pt x="32695126" y="1504336"/>
                </a:cubicBezTo>
                <a:cubicBezTo>
                  <a:pt x="32046198" y="1769808"/>
                  <a:pt x="31603746" y="2222091"/>
                  <a:pt x="30954814" y="2477730"/>
                </a:cubicBezTo>
                <a:cubicBezTo>
                  <a:pt x="30305886" y="2733369"/>
                  <a:pt x="29455398" y="2777615"/>
                  <a:pt x="28801551" y="3038169"/>
                </a:cubicBezTo>
                <a:cubicBezTo>
                  <a:pt x="28147707" y="3298724"/>
                  <a:pt x="27675759" y="3780504"/>
                  <a:pt x="27031745" y="4041059"/>
                </a:cubicBezTo>
                <a:cubicBezTo>
                  <a:pt x="26387731" y="4301614"/>
                  <a:pt x="25596235" y="4340943"/>
                  <a:pt x="24937475" y="4601498"/>
                </a:cubicBezTo>
                <a:cubicBezTo>
                  <a:pt x="24278713" y="4862053"/>
                  <a:pt x="23806765" y="5309420"/>
                  <a:pt x="23079179" y="5604388"/>
                </a:cubicBezTo>
                <a:cubicBezTo>
                  <a:pt x="22351591" y="5899356"/>
                  <a:pt x="21363449" y="6051756"/>
                  <a:pt x="20571951" y="6371304"/>
                </a:cubicBezTo>
                <a:cubicBezTo>
                  <a:pt x="19978329" y="6610966"/>
                  <a:pt x="19422039" y="6904551"/>
                  <a:pt x="18875081" y="7211617"/>
                </a:cubicBezTo>
                <a:lnTo>
                  <a:pt x="18359692" y="7504895"/>
                </a:lnTo>
                <a:lnTo>
                  <a:pt x="18359692" y="7521679"/>
                </a:lnTo>
                <a:lnTo>
                  <a:pt x="18346992" y="7521679"/>
                </a:lnTo>
                <a:cubicBezTo>
                  <a:pt x="17764432" y="7838769"/>
                  <a:pt x="17181872" y="8155859"/>
                  <a:pt x="16518194" y="8406582"/>
                </a:cubicBezTo>
                <a:cubicBezTo>
                  <a:pt x="15854517" y="8657305"/>
                  <a:pt x="15013860" y="8760544"/>
                  <a:pt x="14364930" y="9026015"/>
                </a:cubicBezTo>
                <a:cubicBezTo>
                  <a:pt x="13716001" y="9291486"/>
                  <a:pt x="13273549" y="9743769"/>
                  <a:pt x="12624620" y="9999408"/>
                </a:cubicBezTo>
                <a:cubicBezTo>
                  <a:pt x="11975691" y="10255047"/>
                  <a:pt x="11125201" y="10299292"/>
                  <a:pt x="10471356" y="10559847"/>
                </a:cubicBezTo>
                <a:cubicBezTo>
                  <a:pt x="9817511" y="10820402"/>
                  <a:pt x="9345562" y="11302182"/>
                  <a:pt x="8701549" y="11562737"/>
                </a:cubicBezTo>
                <a:cubicBezTo>
                  <a:pt x="8057535" y="11823292"/>
                  <a:pt x="7266040" y="11862621"/>
                  <a:pt x="6607277" y="12123176"/>
                </a:cubicBezTo>
                <a:cubicBezTo>
                  <a:pt x="5948517" y="12383731"/>
                  <a:pt x="5476568" y="12831098"/>
                  <a:pt x="4748980" y="13126066"/>
                </a:cubicBezTo>
                <a:cubicBezTo>
                  <a:pt x="4021394" y="13421034"/>
                  <a:pt x="3033253" y="13573434"/>
                  <a:pt x="2241756" y="13892982"/>
                </a:cubicBezTo>
                <a:cubicBezTo>
                  <a:pt x="1450258" y="14212530"/>
                  <a:pt x="725129" y="14627943"/>
                  <a:pt x="0" y="15043357"/>
                </a:cubicBezTo>
                <a:lnTo>
                  <a:pt x="0" y="7521679"/>
                </a:lnTo>
                <a:lnTo>
                  <a:pt x="12701" y="752167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6164580" y="-5424583"/>
            <a:ext cx="8246037" cy="18291530"/>
          </a:xfrm>
          <a:prstGeom prst="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pic>
        <p:nvPicPr>
          <p:cNvPr id="3" name="图片 2" descr="C:\Users\Administrator\Desktop\小红书\对外汉语战略搞钱计划\教学素材\图片素材\我压缩.png我压缩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8330" y="1174750"/>
            <a:ext cx="4199890" cy="419989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2--</a:t>
            </a:r>
            <a:r>
              <a:rPr lang="zh-CN" altLang="en-US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第五课</a:t>
            </a:r>
            <a:r>
              <a:rPr lang="en-US" altLang="zh-CN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6766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2  Lesson5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276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44444E-6 L 1.5043 -1.09675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08" y="-5483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1.50534 1.09676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60" y="5483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44444E-6 L 1.5043 -1.09675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08" y="-5483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1.50534 1.09676 " pathEditMode="relative" rAng="0" ptsTypes="AA">
                                      <p:cBhvr>
                                        <p:cTn id="12" dur="5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60" y="5483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1.41979 -0.56366 " pathEditMode="relative" rAng="0" ptsTypes="AA">
                                      <p:cBhvr>
                                        <p:cTn id="14" dur="7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990" y="-2819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1.42708 0.5713 " pathEditMode="relative" rAng="0" ptsTypes="AA">
                                      <p:cBhvr>
                                        <p:cTn id="16" dur="7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4" y="2856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1.41979 -0.56366 " pathEditMode="relative" rAng="0" ptsTypes="AA">
                                      <p:cBhvr>
                                        <p:cTn id="18" dur="7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990" y="-2819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1.42708 0.5713 " pathEditMode="relative" rAng="0" ptsTypes="AA">
                                      <p:cBhvr>
                                        <p:cTn id="20" dur="7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4" y="2856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1.41446 -1.42384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716" y="-7120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11111E-6 L 1.40508 1.41389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247" y="7069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11111E-6 L 1.3082 -1.72708 " pathEditMode="relative" rAng="0" ptsTypes="AA">
                                      <p:cBhvr>
                                        <p:cTn id="26" dur="5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04" y="-8636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1111E-6 L 1.35209 1.64954 " pathEditMode="relative" rAng="0" ptsTypes="AA">
                                      <p:cBhvr>
                                        <p:cTn id="28" dur="5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604" y="8247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ldLvl="0" animBg="1"/>
      <p:bldP spid="72" grpId="0" bldLvl="0" animBg="1"/>
      <p:bldP spid="70" grpId="0" bldLvl="0" animBg="1"/>
      <p:bldP spid="68" grpId="0" bldLvl="0" animBg="1"/>
      <p:bldP spid="64" grpId="0" bldLvl="0" animBg="1"/>
      <p:bldP spid="65" grpId="0" bldLvl="0" animBg="1"/>
      <p:bldP spid="62" grpId="0" bldLvl="0" animBg="1"/>
      <p:bldP spid="63" grpId="0" bldLvl="0" animBg="1"/>
      <p:bldP spid="77" grpId="0" bldLvl="0" animBg="1"/>
      <p:bldP spid="78" grpId="0" bldLvl="0" animBg="1"/>
      <p:bldP spid="79" grpId="0" bldLvl="0" animBg="1"/>
      <p:bldP spid="80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13045" y="1568450"/>
            <a:ext cx="6819900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A：今天去不去打球？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B：这两天有点儿累，不去打球了。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A：你在做什么呢？是在想昨天的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考试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吗？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B：是啊，我觉得听和说还可以，读和写不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  <a:r>
              <a:rPr lang="en-US" alt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       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好，很多字我都不知道是什么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意思</a:t>
            </a:r>
            <a:r>
              <a:rPr lang="zh-CN" altLang="en-US" sz="2800" b="1" dirty="0">
                <a:solidFill>
                  <a:srgbClr val="000066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。</a:t>
            </a:r>
            <a:endParaRPr lang="zh-CN" altLang="en-US" sz="28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35980" y="1568450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īn tiān qù bú qù dǎ qiú ？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935980" y="2498725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hè liǎng tiān yǒu diǎn ér lèi ，bú qù dǎ qiú le 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889576" y="3363595"/>
            <a:ext cx="738638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ǐ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zài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zuò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én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me ne ？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shì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zài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xiǎng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zuó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tiān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de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kǎo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shì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ma ？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913120" y="4228465"/>
            <a:ext cx="6266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shì ā ，wǒ j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úe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d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tīng hé shuō hái kě yǐ ，dú hé xiě b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ù</a:t>
            </a:r>
          </a:p>
        </p:txBody>
      </p:sp>
      <p:sp>
        <p:nvSpPr>
          <p:cNvPr id="10" name="文本框 7"/>
          <p:cNvSpPr txBox="1"/>
          <p:nvPr/>
        </p:nvSpPr>
        <p:spPr>
          <a:xfrm>
            <a:off x="165735" y="213995"/>
            <a:ext cx="261937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：在教室</a:t>
            </a:r>
          </a:p>
        </p:txBody>
      </p:sp>
      <p:sp>
        <p:nvSpPr>
          <p:cNvPr id="11" name="文本框 7"/>
          <p:cNvSpPr txBox="1"/>
          <p:nvPr/>
        </p:nvSpPr>
        <p:spPr>
          <a:xfrm>
            <a:off x="237490" y="702310"/>
            <a:ext cx="26771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3  In the classroom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913121" y="5057140"/>
            <a:ext cx="636283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hǎo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，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hěn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duō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zì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wǒ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dōu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</a:t>
            </a:r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ù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zhī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dào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shì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</a:t>
            </a:r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én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me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yì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sī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。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426720" y="1644015"/>
            <a:ext cx="4043680" cy="4043680"/>
          </a:xfrm>
          <a:prstGeom prst="rect">
            <a:avLst/>
          </a:prstGeom>
          <a:blipFill dpi="0" rotWithShape="1">
            <a:blip r:embed="rId6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8007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  <p:bldP spid="3" grpId="0"/>
      <p:bldP spid="6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61937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4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：在公司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56349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4  In the company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2433003" y="385185"/>
            <a:ext cx="7905750" cy="2512695"/>
            <a:chOff x="-1496243" y="303082"/>
            <a:chExt cx="7905750" cy="251269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243" y="1062542"/>
              <a:ext cx="7327265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女的想让男的做什么？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男的为什么不喝咖啡？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多喝咖啡好不好？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385820" y="23368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3320" y="3072130"/>
            <a:ext cx="7372350" cy="3381375"/>
          </a:xfrm>
          <a:prstGeom prst="rect">
            <a:avLst/>
          </a:prstGeom>
        </p:spPr>
      </p:pic>
      <p:pic>
        <p:nvPicPr>
          <p:cNvPr id="3" name="05-4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77885" y="2898140"/>
            <a:ext cx="1617980" cy="16179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5165717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144770" y="1745615"/>
            <a:ext cx="6702425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A：休息一下吧，喝咖啡吗？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B：不喝了，我已经喝两杯了。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A：是啊，喝咖啡多了对身体不好。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B：以后我少喝一点儿，每天喝一杯。</a:t>
            </a:r>
            <a:endParaRPr lang="zh-CN" altLang="en-US" sz="28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47385" y="1745615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iū x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y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í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xià ba ，hē kā fēi ma ？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747385" y="2653665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Bù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hē le ，wǒ yǐ jīng hē liǎng bēi le 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747385" y="3554730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hì ā ，hē kā fēi duō le duì shēn tǐ b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ù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hǎo 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747385" y="4392930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ǐ hòu wǒ shǎo hē y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ì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diǎn ér ，měi tiān hē y</a:t>
            </a:r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ì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bēi 。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165735" y="213995"/>
            <a:ext cx="261937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4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：在公司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256349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4  In the company</a:t>
            </a:r>
          </a:p>
        </p:txBody>
      </p:sp>
      <p:pic>
        <p:nvPicPr>
          <p:cNvPr id="2" name="图片 1" descr="8503f281c760b5bc6c9d1337296a817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324485" y="2165985"/>
            <a:ext cx="4345940" cy="2895600"/>
          </a:xfrm>
          <a:prstGeom prst="rect">
            <a:avLst/>
          </a:prstGeom>
          <a:blipFill dpi="0" rotWithShape="1">
            <a:blip r:embed="rId6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56098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090" y="4740275"/>
            <a:ext cx="8769350" cy="1558925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266383" y="4466590"/>
            <a:ext cx="2144395" cy="2145030"/>
            <a:chOff x="7023900" y="1357298"/>
            <a:chExt cx="2143140" cy="2143934"/>
          </a:xfrm>
        </p:grpSpPr>
        <p:sp>
          <p:nvSpPr>
            <p:cNvPr id="13" name="矩形 12"/>
            <p:cNvSpPr/>
            <p:nvPr/>
          </p:nvSpPr>
          <p:spPr>
            <a:xfrm>
              <a:off x="7023900" y="1357298"/>
              <a:ext cx="2143140" cy="2143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/>
            <p:cNvCxnSpPr/>
            <p:nvPr/>
          </p:nvCxnSpPr>
          <p:spPr>
            <a:xfrm rot="162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stCxn id="13" idx="1"/>
              <a:endCxn id="13" idx="3"/>
            </p:cNvCxnSpPr>
            <p:nvPr/>
          </p:nvCxnSpPr>
          <p:spPr>
            <a:xfrm rot="108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汉字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38243" y="702214"/>
            <a:ext cx="22053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Chinese characters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79083" y="1623060"/>
            <a:ext cx="2144395" cy="2145030"/>
            <a:chOff x="7023900" y="1357298"/>
            <a:chExt cx="2143140" cy="2143934"/>
          </a:xfrm>
        </p:grpSpPr>
        <p:sp>
          <p:nvSpPr>
            <p:cNvPr id="3" name="矩形 2"/>
            <p:cNvSpPr/>
            <p:nvPr/>
          </p:nvSpPr>
          <p:spPr>
            <a:xfrm>
              <a:off x="7023900" y="1357298"/>
              <a:ext cx="2143140" cy="2143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" name="直接连接符 4"/>
            <p:cNvCxnSpPr>
              <a:stCxn id="3" idx="0"/>
              <a:endCxn id="3" idx="2"/>
            </p:cNvCxnSpPr>
            <p:nvPr/>
          </p:nvCxnSpPr>
          <p:spPr>
            <a:xfrm rot="162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>
              <a:stCxn id="3" idx="1"/>
              <a:endCxn id="3" idx="3"/>
            </p:cNvCxnSpPr>
            <p:nvPr/>
          </p:nvCxnSpPr>
          <p:spPr>
            <a:xfrm rot="108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文本框 7"/>
          <p:cNvSpPr txBox="1"/>
          <p:nvPr/>
        </p:nvSpPr>
        <p:spPr>
          <a:xfrm>
            <a:off x="238125" y="1064895"/>
            <a:ext cx="218567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3200" b="1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yú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EC64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2" name="文本框 7"/>
          <p:cNvSpPr txBox="1"/>
          <p:nvPr/>
        </p:nvSpPr>
        <p:spPr>
          <a:xfrm>
            <a:off x="-60960" y="3890010"/>
            <a:ext cx="30835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yī</a:t>
            </a:r>
          </a:p>
        </p:txBody>
      </p:sp>
      <p:pic>
        <p:nvPicPr>
          <p:cNvPr id="18" name="图片 17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4" name="图片 63" hidden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45" y="4815840"/>
            <a:ext cx="1649095" cy="14243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8090" y="2036445"/>
            <a:ext cx="9490710" cy="1276350"/>
          </a:xfrm>
          <a:prstGeom prst="rect">
            <a:avLst/>
          </a:prstGeom>
        </p:spPr>
      </p:pic>
      <p:grpSp>
        <p:nvGrpSpPr>
          <p:cNvPr id="37" name="组合 36"/>
          <p:cNvGrpSpPr/>
          <p:nvPr/>
        </p:nvGrpSpPr>
        <p:grpSpPr>
          <a:xfrm>
            <a:off x="494665" y="1805305"/>
            <a:ext cx="1582420" cy="1708150"/>
            <a:chOff x="7058" y="325"/>
            <a:chExt cx="3220" cy="3476"/>
          </a:xfrm>
        </p:grpSpPr>
        <p:sp>
          <p:nvSpPr>
            <p:cNvPr id="17" name="Freeform 84"/>
            <p:cNvSpPr/>
            <p:nvPr/>
          </p:nvSpPr>
          <p:spPr bwMode="auto">
            <a:xfrm rot="360000">
              <a:off x="7328" y="325"/>
              <a:ext cx="995" cy="1560"/>
            </a:xfrm>
            <a:custGeom>
              <a:avLst/>
              <a:gdLst>
                <a:gd name="T0" fmla="*/ 68 w 200"/>
                <a:gd name="T1" fmla="*/ 128 h 228"/>
                <a:gd name="T2" fmla="*/ 80 w 200"/>
                <a:gd name="T3" fmla="*/ 108 h 228"/>
                <a:gd name="T4" fmla="*/ 92 w 200"/>
                <a:gd name="T5" fmla="*/ 92 h 228"/>
                <a:gd name="T6" fmla="*/ 100 w 200"/>
                <a:gd name="T7" fmla="*/ 76 h 228"/>
                <a:gd name="T8" fmla="*/ 108 w 200"/>
                <a:gd name="T9" fmla="*/ 60 h 228"/>
                <a:gd name="T10" fmla="*/ 112 w 200"/>
                <a:gd name="T11" fmla="*/ 48 h 228"/>
                <a:gd name="T12" fmla="*/ 116 w 200"/>
                <a:gd name="T13" fmla="*/ 40 h 228"/>
                <a:gd name="T14" fmla="*/ 116 w 200"/>
                <a:gd name="T15" fmla="*/ 32 h 228"/>
                <a:gd name="T16" fmla="*/ 116 w 200"/>
                <a:gd name="T17" fmla="*/ 24 h 228"/>
                <a:gd name="T18" fmla="*/ 112 w 200"/>
                <a:gd name="T19" fmla="*/ 20 h 228"/>
                <a:gd name="T20" fmla="*/ 108 w 200"/>
                <a:gd name="T21" fmla="*/ 16 h 228"/>
                <a:gd name="T22" fmla="*/ 108 w 200"/>
                <a:gd name="T23" fmla="*/ 12 h 228"/>
                <a:gd name="T24" fmla="*/ 112 w 200"/>
                <a:gd name="T25" fmla="*/ 8 h 228"/>
                <a:gd name="T26" fmla="*/ 116 w 200"/>
                <a:gd name="T27" fmla="*/ 4 h 228"/>
                <a:gd name="T28" fmla="*/ 120 w 200"/>
                <a:gd name="T29" fmla="*/ 0 h 228"/>
                <a:gd name="T30" fmla="*/ 132 w 200"/>
                <a:gd name="T31" fmla="*/ 0 h 228"/>
                <a:gd name="T32" fmla="*/ 140 w 200"/>
                <a:gd name="T33" fmla="*/ 0 h 228"/>
                <a:gd name="T34" fmla="*/ 164 w 200"/>
                <a:gd name="T35" fmla="*/ 8 h 228"/>
                <a:gd name="T36" fmla="*/ 172 w 200"/>
                <a:gd name="T37" fmla="*/ 12 h 228"/>
                <a:gd name="T38" fmla="*/ 180 w 200"/>
                <a:gd name="T39" fmla="*/ 16 h 228"/>
                <a:gd name="T40" fmla="*/ 188 w 200"/>
                <a:gd name="T41" fmla="*/ 24 h 228"/>
                <a:gd name="T42" fmla="*/ 196 w 200"/>
                <a:gd name="T43" fmla="*/ 28 h 228"/>
                <a:gd name="T44" fmla="*/ 200 w 200"/>
                <a:gd name="T45" fmla="*/ 32 h 228"/>
                <a:gd name="T46" fmla="*/ 200 w 200"/>
                <a:gd name="T47" fmla="*/ 36 h 228"/>
                <a:gd name="T48" fmla="*/ 200 w 200"/>
                <a:gd name="T49" fmla="*/ 40 h 228"/>
                <a:gd name="T50" fmla="*/ 196 w 200"/>
                <a:gd name="T51" fmla="*/ 44 h 228"/>
                <a:gd name="T52" fmla="*/ 196 w 200"/>
                <a:gd name="T53" fmla="*/ 48 h 228"/>
                <a:gd name="T54" fmla="*/ 192 w 200"/>
                <a:gd name="T55" fmla="*/ 52 h 228"/>
                <a:gd name="T56" fmla="*/ 176 w 200"/>
                <a:gd name="T57" fmla="*/ 68 h 228"/>
                <a:gd name="T58" fmla="*/ 164 w 200"/>
                <a:gd name="T59" fmla="*/ 88 h 228"/>
                <a:gd name="T60" fmla="*/ 156 w 200"/>
                <a:gd name="T61" fmla="*/ 100 h 228"/>
                <a:gd name="T62" fmla="*/ 144 w 200"/>
                <a:gd name="T63" fmla="*/ 112 h 228"/>
                <a:gd name="T64" fmla="*/ 132 w 200"/>
                <a:gd name="T65" fmla="*/ 128 h 228"/>
                <a:gd name="T66" fmla="*/ 116 w 200"/>
                <a:gd name="T67" fmla="*/ 144 h 228"/>
                <a:gd name="T68" fmla="*/ 100 w 200"/>
                <a:gd name="T69" fmla="*/ 160 h 228"/>
                <a:gd name="T70" fmla="*/ 84 w 200"/>
                <a:gd name="T71" fmla="*/ 176 h 228"/>
                <a:gd name="T72" fmla="*/ 68 w 200"/>
                <a:gd name="T73" fmla="*/ 188 h 228"/>
                <a:gd name="T74" fmla="*/ 48 w 200"/>
                <a:gd name="T75" fmla="*/ 204 h 228"/>
                <a:gd name="T76" fmla="*/ 36 w 200"/>
                <a:gd name="T77" fmla="*/ 212 h 228"/>
                <a:gd name="T78" fmla="*/ 28 w 200"/>
                <a:gd name="T79" fmla="*/ 216 h 228"/>
                <a:gd name="T80" fmla="*/ 24 w 200"/>
                <a:gd name="T81" fmla="*/ 224 h 228"/>
                <a:gd name="T82" fmla="*/ 16 w 200"/>
                <a:gd name="T83" fmla="*/ 224 h 228"/>
                <a:gd name="T84" fmla="*/ 12 w 200"/>
                <a:gd name="T85" fmla="*/ 228 h 228"/>
                <a:gd name="T86" fmla="*/ 8 w 200"/>
                <a:gd name="T87" fmla="*/ 228 h 228"/>
                <a:gd name="T88" fmla="*/ 4 w 200"/>
                <a:gd name="T89" fmla="*/ 228 h 228"/>
                <a:gd name="T90" fmla="*/ 0 w 200"/>
                <a:gd name="T91" fmla="*/ 228 h 228"/>
                <a:gd name="T92" fmla="*/ 0 w 200"/>
                <a:gd name="T93" fmla="*/ 224 h 228"/>
                <a:gd name="T94" fmla="*/ 0 w 200"/>
                <a:gd name="T95" fmla="*/ 224 h 228"/>
                <a:gd name="T96" fmla="*/ 0 w 200"/>
                <a:gd name="T97" fmla="*/ 220 h 228"/>
                <a:gd name="T98" fmla="*/ 0 w 200"/>
                <a:gd name="T99" fmla="*/ 216 h 228"/>
                <a:gd name="T100" fmla="*/ 4 w 200"/>
                <a:gd name="T101" fmla="*/ 212 h 228"/>
                <a:gd name="T102" fmla="*/ 8 w 200"/>
                <a:gd name="T103" fmla="*/ 208 h 228"/>
                <a:gd name="T104" fmla="*/ 12 w 200"/>
                <a:gd name="T105" fmla="*/ 200 h 228"/>
                <a:gd name="T106" fmla="*/ 16 w 200"/>
                <a:gd name="T107" fmla="*/ 192 h 228"/>
                <a:gd name="T108" fmla="*/ 28 w 200"/>
                <a:gd name="T109" fmla="*/ 180 h 228"/>
                <a:gd name="T110" fmla="*/ 40 w 200"/>
                <a:gd name="T111" fmla="*/ 164 h 228"/>
                <a:gd name="T112" fmla="*/ 56 w 200"/>
                <a:gd name="T113" fmla="*/ 148 h 228"/>
                <a:gd name="T114" fmla="*/ 68 w 200"/>
                <a:gd name="T115" fmla="*/ 128 h 228"/>
                <a:gd name="T116" fmla="*/ 68 w 200"/>
                <a:gd name="T117" fmla="*/ 1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0" h="228">
                  <a:moveTo>
                    <a:pt x="68" y="128"/>
                  </a:moveTo>
                  <a:lnTo>
                    <a:pt x="80" y="108"/>
                  </a:lnTo>
                  <a:lnTo>
                    <a:pt x="92" y="92"/>
                  </a:lnTo>
                  <a:lnTo>
                    <a:pt x="100" y="76"/>
                  </a:lnTo>
                  <a:lnTo>
                    <a:pt x="108" y="60"/>
                  </a:lnTo>
                  <a:lnTo>
                    <a:pt x="112" y="48"/>
                  </a:lnTo>
                  <a:lnTo>
                    <a:pt x="116" y="40"/>
                  </a:lnTo>
                  <a:lnTo>
                    <a:pt x="116" y="32"/>
                  </a:lnTo>
                  <a:lnTo>
                    <a:pt x="116" y="24"/>
                  </a:lnTo>
                  <a:lnTo>
                    <a:pt x="112" y="20"/>
                  </a:lnTo>
                  <a:lnTo>
                    <a:pt x="108" y="16"/>
                  </a:lnTo>
                  <a:lnTo>
                    <a:pt x="108" y="12"/>
                  </a:lnTo>
                  <a:lnTo>
                    <a:pt x="112" y="8"/>
                  </a:lnTo>
                  <a:lnTo>
                    <a:pt x="116" y="4"/>
                  </a:lnTo>
                  <a:lnTo>
                    <a:pt x="120" y="0"/>
                  </a:lnTo>
                  <a:lnTo>
                    <a:pt x="132" y="0"/>
                  </a:lnTo>
                  <a:lnTo>
                    <a:pt x="140" y="0"/>
                  </a:lnTo>
                  <a:lnTo>
                    <a:pt x="164" y="8"/>
                  </a:lnTo>
                  <a:lnTo>
                    <a:pt x="172" y="12"/>
                  </a:lnTo>
                  <a:lnTo>
                    <a:pt x="180" y="16"/>
                  </a:lnTo>
                  <a:lnTo>
                    <a:pt x="188" y="24"/>
                  </a:lnTo>
                  <a:lnTo>
                    <a:pt x="196" y="28"/>
                  </a:lnTo>
                  <a:lnTo>
                    <a:pt x="200" y="32"/>
                  </a:lnTo>
                  <a:lnTo>
                    <a:pt x="200" y="36"/>
                  </a:lnTo>
                  <a:lnTo>
                    <a:pt x="200" y="40"/>
                  </a:lnTo>
                  <a:lnTo>
                    <a:pt x="196" y="44"/>
                  </a:lnTo>
                  <a:lnTo>
                    <a:pt x="196" y="48"/>
                  </a:lnTo>
                  <a:lnTo>
                    <a:pt x="192" y="52"/>
                  </a:lnTo>
                  <a:lnTo>
                    <a:pt x="176" y="68"/>
                  </a:lnTo>
                  <a:lnTo>
                    <a:pt x="164" y="88"/>
                  </a:lnTo>
                  <a:lnTo>
                    <a:pt x="156" y="100"/>
                  </a:lnTo>
                  <a:lnTo>
                    <a:pt x="144" y="112"/>
                  </a:lnTo>
                  <a:lnTo>
                    <a:pt x="132" y="128"/>
                  </a:lnTo>
                  <a:lnTo>
                    <a:pt x="116" y="144"/>
                  </a:lnTo>
                  <a:lnTo>
                    <a:pt x="100" y="160"/>
                  </a:lnTo>
                  <a:lnTo>
                    <a:pt x="84" y="176"/>
                  </a:lnTo>
                  <a:lnTo>
                    <a:pt x="68" y="188"/>
                  </a:lnTo>
                  <a:lnTo>
                    <a:pt x="48" y="204"/>
                  </a:lnTo>
                  <a:lnTo>
                    <a:pt x="36" y="212"/>
                  </a:lnTo>
                  <a:lnTo>
                    <a:pt x="28" y="216"/>
                  </a:lnTo>
                  <a:lnTo>
                    <a:pt x="24" y="224"/>
                  </a:lnTo>
                  <a:lnTo>
                    <a:pt x="16" y="224"/>
                  </a:lnTo>
                  <a:lnTo>
                    <a:pt x="12" y="228"/>
                  </a:lnTo>
                  <a:lnTo>
                    <a:pt x="8" y="228"/>
                  </a:lnTo>
                  <a:lnTo>
                    <a:pt x="4" y="228"/>
                  </a:lnTo>
                  <a:lnTo>
                    <a:pt x="0" y="228"/>
                  </a:lnTo>
                  <a:lnTo>
                    <a:pt x="0" y="224"/>
                  </a:lnTo>
                  <a:lnTo>
                    <a:pt x="0" y="224"/>
                  </a:lnTo>
                  <a:lnTo>
                    <a:pt x="0" y="220"/>
                  </a:lnTo>
                  <a:lnTo>
                    <a:pt x="0" y="216"/>
                  </a:lnTo>
                  <a:lnTo>
                    <a:pt x="4" y="212"/>
                  </a:lnTo>
                  <a:lnTo>
                    <a:pt x="8" y="208"/>
                  </a:lnTo>
                  <a:lnTo>
                    <a:pt x="12" y="200"/>
                  </a:lnTo>
                  <a:lnTo>
                    <a:pt x="16" y="192"/>
                  </a:lnTo>
                  <a:lnTo>
                    <a:pt x="28" y="180"/>
                  </a:lnTo>
                  <a:lnTo>
                    <a:pt x="40" y="164"/>
                  </a:lnTo>
                  <a:lnTo>
                    <a:pt x="56" y="148"/>
                  </a:lnTo>
                  <a:lnTo>
                    <a:pt x="68" y="128"/>
                  </a:lnTo>
                  <a:lnTo>
                    <a:pt x="68" y="128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任意多边形: 形状 7"/>
            <p:cNvSpPr/>
            <p:nvPr/>
          </p:nvSpPr>
          <p:spPr>
            <a:xfrm rot="20861666">
              <a:off x="8075" y="755"/>
              <a:ext cx="1763" cy="446"/>
            </a:xfrm>
            <a:custGeom>
              <a:avLst/>
              <a:gdLst>
                <a:gd name="connsiteX0" fmla="*/ 1356316 w 1609433"/>
                <a:gd name="connsiteY0" fmla="*/ 65170 h 283386"/>
                <a:gd name="connsiteX1" fmla="*/ 1384510 w 1609433"/>
                <a:gd name="connsiteY1" fmla="*/ 71320 h 283386"/>
                <a:gd name="connsiteX2" fmla="*/ 1412704 w 1609433"/>
                <a:gd name="connsiteY2" fmla="*/ 77470 h 283386"/>
                <a:gd name="connsiteX3" fmla="*/ 1440899 w 1609433"/>
                <a:gd name="connsiteY3" fmla="*/ 83620 h 283386"/>
                <a:gd name="connsiteX4" fmla="*/ 1461177 w 1609433"/>
                <a:gd name="connsiteY4" fmla="*/ 126061 h 283386"/>
                <a:gd name="connsiteX5" fmla="*/ 1499510 w 1609433"/>
                <a:gd name="connsiteY5" fmla="*/ 153431 h 283386"/>
                <a:gd name="connsiteX6" fmla="*/ 1533887 w 1609433"/>
                <a:gd name="connsiteY6" fmla="*/ 198947 h 283386"/>
                <a:gd name="connsiteX7" fmla="*/ 1582358 w 1609433"/>
                <a:gd name="connsiteY7" fmla="*/ 247538 h 283386"/>
                <a:gd name="connsiteX8" fmla="*/ 1609433 w 1609433"/>
                <a:gd name="connsiteY8" fmla="*/ 283386 h 283386"/>
                <a:gd name="connsiteX9" fmla="*/ 1249643 w 1609433"/>
                <a:gd name="connsiteY9" fmla="*/ 283386 h 283386"/>
                <a:gd name="connsiteX10" fmla="*/ 1252430 w 1609433"/>
                <a:gd name="connsiteY10" fmla="*/ 270611 h 283386"/>
                <a:gd name="connsiteX11" fmla="*/ 1238332 w 1609433"/>
                <a:gd name="connsiteY11" fmla="*/ 267536 h 283386"/>
                <a:gd name="connsiteX12" fmla="*/ 1224235 w 1609433"/>
                <a:gd name="connsiteY12" fmla="*/ 264460 h 283386"/>
                <a:gd name="connsiteX13" fmla="*/ 1210137 w 1609433"/>
                <a:gd name="connsiteY13" fmla="*/ 261385 h 283386"/>
                <a:gd name="connsiteX14" fmla="*/ 1196041 w 1609433"/>
                <a:gd name="connsiteY14" fmla="*/ 258310 h 283386"/>
                <a:gd name="connsiteX15" fmla="*/ 1177985 w 1609433"/>
                <a:gd name="connsiteY15" fmla="*/ 273379 h 283386"/>
                <a:gd name="connsiteX16" fmla="*/ 1149791 w 1609433"/>
                <a:gd name="connsiteY16" fmla="*/ 267229 h 283386"/>
                <a:gd name="connsiteX17" fmla="*/ 1121596 w 1609433"/>
                <a:gd name="connsiteY17" fmla="*/ 261079 h 283386"/>
                <a:gd name="connsiteX18" fmla="*/ 1075347 w 1609433"/>
                <a:gd name="connsiteY18" fmla="*/ 269999 h 283386"/>
                <a:gd name="connsiteX19" fmla="*/ 1033055 w 1609433"/>
                <a:gd name="connsiteY19" fmla="*/ 260774 h 283386"/>
                <a:gd name="connsiteX20" fmla="*/ 972708 w 1609433"/>
                <a:gd name="connsiteY20" fmla="*/ 266618 h 283386"/>
                <a:gd name="connsiteX21" fmla="*/ 916319 w 1609433"/>
                <a:gd name="connsiteY21" fmla="*/ 254318 h 283386"/>
                <a:gd name="connsiteX22" fmla="*/ 781528 w 1609433"/>
                <a:gd name="connsiteY22" fmla="*/ 262932 h 283386"/>
                <a:gd name="connsiteX23" fmla="*/ 646736 w 1609433"/>
                <a:gd name="connsiteY23" fmla="*/ 271546 h 283386"/>
                <a:gd name="connsiteX24" fmla="*/ 530001 w 1609433"/>
                <a:gd name="connsiteY24" fmla="*/ 265090 h 283386"/>
                <a:gd name="connsiteX25" fmla="*/ 427363 w 1609433"/>
                <a:gd name="connsiteY25" fmla="*/ 261710 h 283386"/>
                <a:gd name="connsiteX26" fmla="*/ 381113 w 1609433"/>
                <a:gd name="connsiteY26" fmla="*/ 270630 h 283386"/>
                <a:gd name="connsiteX27" fmla="*/ 338821 w 1609433"/>
                <a:gd name="connsiteY27" fmla="*/ 261404 h 283386"/>
                <a:gd name="connsiteX28" fmla="*/ 292571 w 1609433"/>
                <a:gd name="connsiteY28" fmla="*/ 270323 h 283386"/>
                <a:gd name="connsiteX29" fmla="*/ 264377 w 1609433"/>
                <a:gd name="connsiteY29" fmla="*/ 264173 h 283386"/>
                <a:gd name="connsiteX30" fmla="*/ 236183 w 1609433"/>
                <a:gd name="connsiteY30" fmla="*/ 258023 h 283386"/>
                <a:gd name="connsiteX31" fmla="*/ 222086 w 1609433"/>
                <a:gd name="connsiteY31" fmla="*/ 254948 h 283386"/>
                <a:gd name="connsiteX32" fmla="*/ 193891 w 1609433"/>
                <a:gd name="connsiteY32" fmla="*/ 248797 h 283386"/>
                <a:gd name="connsiteX33" fmla="*/ 179794 w 1609433"/>
                <a:gd name="connsiteY33" fmla="*/ 245722 h 283386"/>
                <a:gd name="connsiteX34" fmla="*/ 151599 w 1609433"/>
                <a:gd name="connsiteY34" fmla="*/ 239572 h 283386"/>
                <a:gd name="connsiteX35" fmla="*/ 127363 w 1609433"/>
                <a:gd name="connsiteY35" fmla="*/ 215277 h 283386"/>
                <a:gd name="connsiteX36" fmla="*/ 103126 w 1609433"/>
                <a:gd name="connsiteY36" fmla="*/ 190982 h 283386"/>
                <a:gd name="connsiteX37" fmla="*/ 64793 w 1609433"/>
                <a:gd name="connsiteY37" fmla="*/ 163611 h 283386"/>
                <a:gd name="connsiteX38" fmla="*/ 40557 w 1609433"/>
                <a:gd name="connsiteY38" fmla="*/ 139316 h 283386"/>
                <a:gd name="connsiteX39" fmla="*/ 20278 w 1609433"/>
                <a:gd name="connsiteY39" fmla="*/ 96876 h 283386"/>
                <a:gd name="connsiteX40" fmla="*/ 0 w 1609433"/>
                <a:gd name="connsiteY40" fmla="*/ 54435 h 283386"/>
                <a:gd name="connsiteX41" fmla="*/ 11875 w 1609433"/>
                <a:gd name="connsiteY41" fmla="*/ 0 h 283386"/>
                <a:gd name="connsiteX42" fmla="*/ 138749 w 1609433"/>
                <a:gd name="connsiteY42" fmla="*/ 27676 h 283386"/>
                <a:gd name="connsiteX43" fmla="*/ 269583 w 1609433"/>
                <a:gd name="connsiteY43" fmla="*/ 37207 h 283386"/>
                <a:gd name="connsiteX44" fmla="*/ 382360 w 1609433"/>
                <a:gd name="connsiteY44" fmla="*/ 61808 h 283386"/>
                <a:gd name="connsiteX45" fmla="*/ 499096 w 1609433"/>
                <a:gd name="connsiteY45" fmla="*/ 68263 h 283386"/>
                <a:gd name="connsiteX46" fmla="*/ 587637 w 1609433"/>
                <a:gd name="connsiteY46" fmla="*/ 68569 h 283386"/>
                <a:gd name="connsiteX47" fmla="*/ 672221 w 1609433"/>
                <a:gd name="connsiteY47" fmla="*/ 87020 h 283386"/>
                <a:gd name="connsiteX48" fmla="*/ 746665 w 1609433"/>
                <a:gd name="connsiteY48" fmla="*/ 84251 h 283386"/>
                <a:gd name="connsiteX49" fmla="*/ 817151 w 1609433"/>
                <a:gd name="connsiteY49" fmla="*/ 99627 h 283386"/>
                <a:gd name="connsiteX50" fmla="*/ 877498 w 1609433"/>
                <a:gd name="connsiteY50" fmla="*/ 93782 h 283386"/>
                <a:gd name="connsiteX51" fmla="*/ 933887 w 1609433"/>
                <a:gd name="connsiteY51" fmla="*/ 106082 h 283386"/>
                <a:gd name="connsiteX52" fmla="*/ 980137 w 1609433"/>
                <a:gd name="connsiteY52" fmla="*/ 97162 h 283386"/>
                <a:gd name="connsiteX53" fmla="*/ 1022428 w 1609433"/>
                <a:gd name="connsiteY53" fmla="*/ 106388 h 283386"/>
                <a:gd name="connsiteX54" fmla="*/ 1110970 w 1609433"/>
                <a:gd name="connsiteY54" fmla="*/ 106693 h 283386"/>
                <a:gd name="connsiteX55" fmla="*/ 1181456 w 1609433"/>
                <a:gd name="connsiteY55" fmla="*/ 122069 h 283386"/>
                <a:gd name="connsiteX56" fmla="*/ 1227706 w 1609433"/>
                <a:gd name="connsiteY56" fmla="*/ 113149 h 283386"/>
                <a:gd name="connsiteX57" fmla="*/ 1273955 w 1609433"/>
                <a:gd name="connsiteY57" fmla="*/ 104229 h 283386"/>
                <a:gd name="connsiteX58" fmla="*/ 1320205 w 1609433"/>
                <a:gd name="connsiteY58" fmla="*/ 95310 h 283386"/>
                <a:gd name="connsiteX59" fmla="*/ 1338260 w 1609433"/>
                <a:gd name="connsiteY59" fmla="*/ 80240 h 283386"/>
                <a:gd name="connsiteX60" fmla="*/ 1356316 w 1609433"/>
                <a:gd name="connsiteY60" fmla="*/ 65170 h 283386"/>
                <a:gd name="connsiteX0-1" fmla="*/ 1356316 w 1609433"/>
                <a:gd name="connsiteY0-2" fmla="*/ 65170 h 283386"/>
                <a:gd name="connsiteX1-3" fmla="*/ 1384510 w 1609433"/>
                <a:gd name="connsiteY1-4" fmla="*/ 71320 h 283386"/>
                <a:gd name="connsiteX2-5" fmla="*/ 1412704 w 1609433"/>
                <a:gd name="connsiteY2-6" fmla="*/ 77470 h 283386"/>
                <a:gd name="connsiteX3-7" fmla="*/ 1440899 w 1609433"/>
                <a:gd name="connsiteY3-8" fmla="*/ 83620 h 283386"/>
                <a:gd name="connsiteX4-9" fmla="*/ 1461177 w 1609433"/>
                <a:gd name="connsiteY4-10" fmla="*/ 126061 h 283386"/>
                <a:gd name="connsiteX5-11" fmla="*/ 1499510 w 1609433"/>
                <a:gd name="connsiteY5-12" fmla="*/ 153431 h 283386"/>
                <a:gd name="connsiteX6-13" fmla="*/ 1533887 w 1609433"/>
                <a:gd name="connsiteY6-14" fmla="*/ 198947 h 283386"/>
                <a:gd name="connsiteX7-15" fmla="*/ 1582358 w 1609433"/>
                <a:gd name="connsiteY7-16" fmla="*/ 247538 h 283386"/>
                <a:gd name="connsiteX8-17" fmla="*/ 1609433 w 1609433"/>
                <a:gd name="connsiteY8-18" fmla="*/ 283386 h 283386"/>
                <a:gd name="connsiteX9-19" fmla="*/ 1252430 w 1609433"/>
                <a:gd name="connsiteY9-20" fmla="*/ 270611 h 283386"/>
                <a:gd name="connsiteX10-21" fmla="*/ 1238332 w 1609433"/>
                <a:gd name="connsiteY10-22" fmla="*/ 267536 h 283386"/>
                <a:gd name="connsiteX11-23" fmla="*/ 1224235 w 1609433"/>
                <a:gd name="connsiteY11-24" fmla="*/ 264460 h 283386"/>
                <a:gd name="connsiteX12-25" fmla="*/ 1210137 w 1609433"/>
                <a:gd name="connsiteY12-26" fmla="*/ 261385 h 283386"/>
                <a:gd name="connsiteX13-27" fmla="*/ 1196041 w 1609433"/>
                <a:gd name="connsiteY13-28" fmla="*/ 258310 h 283386"/>
                <a:gd name="connsiteX14-29" fmla="*/ 1177985 w 1609433"/>
                <a:gd name="connsiteY14-30" fmla="*/ 273379 h 283386"/>
                <a:gd name="connsiteX15-31" fmla="*/ 1149791 w 1609433"/>
                <a:gd name="connsiteY15-32" fmla="*/ 267229 h 283386"/>
                <a:gd name="connsiteX16-33" fmla="*/ 1121596 w 1609433"/>
                <a:gd name="connsiteY16-34" fmla="*/ 261079 h 283386"/>
                <a:gd name="connsiteX17-35" fmla="*/ 1075347 w 1609433"/>
                <a:gd name="connsiteY17-36" fmla="*/ 269999 h 283386"/>
                <a:gd name="connsiteX18-37" fmla="*/ 1033055 w 1609433"/>
                <a:gd name="connsiteY18-38" fmla="*/ 260774 h 283386"/>
                <a:gd name="connsiteX19-39" fmla="*/ 972708 w 1609433"/>
                <a:gd name="connsiteY19-40" fmla="*/ 266618 h 283386"/>
                <a:gd name="connsiteX20-41" fmla="*/ 916319 w 1609433"/>
                <a:gd name="connsiteY20-42" fmla="*/ 254318 h 283386"/>
                <a:gd name="connsiteX21-43" fmla="*/ 781528 w 1609433"/>
                <a:gd name="connsiteY21-44" fmla="*/ 262932 h 283386"/>
                <a:gd name="connsiteX22-45" fmla="*/ 646736 w 1609433"/>
                <a:gd name="connsiteY22-46" fmla="*/ 271546 h 283386"/>
                <a:gd name="connsiteX23-47" fmla="*/ 530001 w 1609433"/>
                <a:gd name="connsiteY23-48" fmla="*/ 265090 h 283386"/>
                <a:gd name="connsiteX24-49" fmla="*/ 427363 w 1609433"/>
                <a:gd name="connsiteY24-50" fmla="*/ 261710 h 283386"/>
                <a:gd name="connsiteX25-51" fmla="*/ 381113 w 1609433"/>
                <a:gd name="connsiteY25-52" fmla="*/ 270630 h 283386"/>
                <a:gd name="connsiteX26-53" fmla="*/ 338821 w 1609433"/>
                <a:gd name="connsiteY26-54" fmla="*/ 261404 h 283386"/>
                <a:gd name="connsiteX27-55" fmla="*/ 292571 w 1609433"/>
                <a:gd name="connsiteY27-56" fmla="*/ 270323 h 283386"/>
                <a:gd name="connsiteX28-57" fmla="*/ 264377 w 1609433"/>
                <a:gd name="connsiteY28-58" fmla="*/ 264173 h 283386"/>
                <a:gd name="connsiteX29-59" fmla="*/ 236183 w 1609433"/>
                <a:gd name="connsiteY29-60" fmla="*/ 258023 h 283386"/>
                <a:gd name="connsiteX30-61" fmla="*/ 222086 w 1609433"/>
                <a:gd name="connsiteY30-62" fmla="*/ 254948 h 283386"/>
                <a:gd name="connsiteX31-63" fmla="*/ 193891 w 1609433"/>
                <a:gd name="connsiteY31-64" fmla="*/ 248797 h 283386"/>
                <a:gd name="connsiteX32-65" fmla="*/ 179794 w 1609433"/>
                <a:gd name="connsiteY32-66" fmla="*/ 245722 h 283386"/>
                <a:gd name="connsiteX33-67" fmla="*/ 151599 w 1609433"/>
                <a:gd name="connsiteY33-68" fmla="*/ 239572 h 283386"/>
                <a:gd name="connsiteX34-69" fmla="*/ 127363 w 1609433"/>
                <a:gd name="connsiteY34-70" fmla="*/ 215277 h 283386"/>
                <a:gd name="connsiteX35-71" fmla="*/ 103126 w 1609433"/>
                <a:gd name="connsiteY35-72" fmla="*/ 190982 h 283386"/>
                <a:gd name="connsiteX36-73" fmla="*/ 64793 w 1609433"/>
                <a:gd name="connsiteY36-74" fmla="*/ 163611 h 283386"/>
                <a:gd name="connsiteX37-75" fmla="*/ 40557 w 1609433"/>
                <a:gd name="connsiteY37-76" fmla="*/ 139316 h 283386"/>
                <a:gd name="connsiteX38-77" fmla="*/ 20278 w 1609433"/>
                <a:gd name="connsiteY38-78" fmla="*/ 96876 h 283386"/>
                <a:gd name="connsiteX39-79" fmla="*/ 0 w 1609433"/>
                <a:gd name="connsiteY39-80" fmla="*/ 54435 h 283386"/>
                <a:gd name="connsiteX40-81" fmla="*/ 11875 w 1609433"/>
                <a:gd name="connsiteY40-82" fmla="*/ 0 h 283386"/>
                <a:gd name="connsiteX41-83" fmla="*/ 138749 w 1609433"/>
                <a:gd name="connsiteY41-84" fmla="*/ 27676 h 283386"/>
                <a:gd name="connsiteX42-85" fmla="*/ 269583 w 1609433"/>
                <a:gd name="connsiteY42-86" fmla="*/ 37207 h 283386"/>
                <a:gd name="connsiteX43-87" fmla="*/ 382360 w 1609433"/>
                <a:gd name="connsiteY43-88" fmla="*/ 61808 h 283386"/>
                <a:gd name="connsiteX44-89" fmla="*/ 499096 w 1609433"/>
                <a:gd name="connsiteY44-90" fmla="*/ 68263 h 283386"/>
                <a:gd name="connsiteX45-91" fmla="*/ 587637 w 1609433"/>
                <a:gd name="connsiteY45-92" fmla="*/ 68569 h 283386"/>
                <a:gd name="connsiteX46-93" fmla="*/ 672221 w 1609433"/>
                <a:gd name="connsiteY46-94" fmla="*/ 87020 h 283386"/>
                <a:gd name="connsiteX47-95" fmla="*/ 746665 w 1609433"/>
                <a:gd name="connsiteY47-96" fmla="*/ 84251 h 283386"/>
                <a:gd name="connsiteX48-97" fmla="*/ 817151 w 1609433"/>
                <a:gd name="connsiteY48-98" fmla="*/ 99627 h 283386"/>
                <a:gd name="connsiteX49-99" fmla="*/ 877498 w 1609433"/>
                <a:gd name="connsiteY49-100" fmla="*/ 93782 h 283386"/>
                <a:gd name="connsiteX50-101" fmla="*/ 933887 w 1609433"/>
                <a:gd name="connsiteY50-102" fmla="*/ 106082 h 283386"/>
                <a:gd name="connsiteX51-103" fmla="*/ 980137 w 1609433"/>
                <a:gd name="connsiteY51-104" fmla="*/ 97162 h 283386"/>
                <a:gd name="connsiteX52-105" fmla="*/ 1022428 w 1609433"/>
                <a:gd name="connsiteY52-106" fmla="*/ 106388 h 283386"/>
                <a:gd name="connsiteX53-107" fmla="*/ 1110970 w 1609433"/>
                <a:gd name="connsiteY53-108" fmla="*/ 106693 h 283386"/>
                <a:gd name="connsiteX54-109" fmla="*/ 1181456 w 1609433"/>
                <a:gd name="connsiteY54-110" fmla="*/ 122069 h 283386"/>
                <a:gd name="connsiteX55-111" fmla="*/ 1227706 w 1609433"/>
                <a:gd name="connsiteY55-112" fmla="*/ 113149 h 283386"/>
                <a:gd name="connsiteX56-113" fmla="*/ 1273955 w 1609433"/>
                <a:gd name="connsiteY56-114" fmla="*/ 104229 h 283386"/>
                <a:gd name="connsiteX57-115" fmla="*/ 1320205 w 1609433"/>
                <a:gd name="connsiteY57-116" fmla="*/ 95310 h 283386"/>
                <a:gd name="connsiteX58-117" fmla="*/ 1338260 w 1609433"/>
                <a:gd name="connsiteY58-118" fmla="*/ 80240 h 283386"/>
                <a:gd name="connsiteX59-119" fmla="*/ 1356316 w 1609433"/>
                <a:gd name="connsiteY59-120" fmla="*/ 65170 h 2833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  <a:cxn ang="0">
                  <a:pos x="connsiteX59-119" y="connsiteY59-120"/>
                </a:cxn>
              </a:cxnLst>
              <a:rect l="l" t="t" r="r" b="b"/>
              <a:pathLst>
                <a:path w="1609433" h="283386">
                  <a:moveTo>
                    <a:pt x="1356316" y="65170"/>
                  </a:moveTo>
                  <a:lnTo>
                    <a:pt x="1384510" y="71320"/>
                  </a:lnTo>
                  <a:lnTo>
                    <a:pt x="1412704" y="77470"/>
                  </a:lnTo>
                  <a:lnTo>
                    <a:pt x="1440899" y="83620"/>
                  </a:lnTo>
                  <a:lnTo>
                    <a:pt x="1461177" y="126061"/>
                  </a:lnTo>
                  <a:lnTo>
                    <a:pt x="1499510" y="153431"/>
                  </a:lnTo>
                  <a:lnTo>
                    <a:pt x="1533887" y="198947"/>
                  </a:lnTo>
                  <a:lnTo>
                    <a:pt x="1582358" y="247538"/>
                  </a:lnTo>
                  <a:lnTo>
                    <a:pt x="1609433" y="283386"/>
                  </a:lnTo>
                  <a:lnTo>
                    <a:pt x="1252430" y="270611"/>
                  </a:lnTo>
                  <a:lnTo>
                    <a:pt x="1238332" y="267536"/>
                  </a:lnTo>
                  <a:lnTo>
                    <a:pt x="1224235" y="264460"/>
                  </a:lnTo>
                  <a:lnTo>
                    <a:pt x="1210137" y="261385"/>
                  </a:lnTo>
                  <a:lnTo>
                    <a:pt x="1196041" y="258310"/>
                  </a:lnTo>
                  <a:lnTo>
                    <a:pt x="1177985" y="273379"/>
                  </a:lnTo>
                  <a:lnTo>
                    <a:pt x="1149791" y="267229"/>
                  </a:lnTo>
                  <a:lnTo>
                    <a:pt x="1121596" y="261079"/>
                  </a:lnTo>
                  <a:lnTo>
                    <a:pt x="1075347" y="269999"/>
                  </a:lnTo>
                  <a:lnTo>
                    <a:pt x="1033055" y="260774"/>
                  </a:lnTo>
                  <a:lnTo>
                    <a:pt x="972708" y="266618"/>
                  </a:lnTo>
                  <a:lnTo>
                    <a:pt x="916319" y="254318"/>
                  </a:lnTo>
                  <a:lnTo>
                    <a:pt x="781528" y="262932"/>
                  </a:lnTo>
                  <a:lnTo>
                    <a:pt x="646736" y="271546"/>
                  </a:lnTo>
                  <a:lnTo>
                    <a:pt x="530001" y="265090"/>
                  </a:lnTo>
                  <a:lnTo>
                    <a:pt x="427363" y="261710"/>
                  </a:lnTo>
                  <a:lnTo>
                    <a:pt x="381113" y="270630"/>
                  </a:lnTo>
                  <a:lnTo>
                    <a:pt x="338821" y="261404"/>
                  </a:lnTo>
                  <a:lnTo>
                    <a:pt x="292571" y="270323"/>
                  </a:lnTo>
                  <a:lnTo>
                    <a:pt x="264377" y="264173"/>
                  </a:lnTo>
                  <a:lnTo>
                    <a:pt x="236183" y="258023"/>
                  </a:lnTo>
                  <a:lnTo>
                    <a:pt x="222086" y="254948"/>
                  </a:lnTo>
                  <a:lnTo>
                    <a:pt x="193891" y="248797"/>
                  </a:lnTo>
                  <a:lnTo>
                    <a:pt x="179794" y="245722"/>
                  </a:lnTo>
                  <a:lnTo>
                    <a:pt x="151599" y="239572"/>
                  </a:lnTo>
                  <a:lnTo>
                    <a:pt x="127363" y="215277"/>
                  </a:lnTo>
                  <a:lnTo>
                    <a:pt x="103126" y="190982"/>
                  </a:lnTo>
                  <a:lnTo>
                    <a:pt x="64793" y="163611"/>
                  </a:lnTo>
                  <a:lnTo>
                    <a:pt x="40557" y="139316"/>
                  </a:lnTo>
                  <a:lnTo>
                    <a:pt x="20278" y="96876"/>
                  </a:lnTo>
                  <a:lnTo>
                    <a:pt x="0" y="54435"/>
                  </a:lnTo>
                  <a:lnTo>
                    <a:pt x="11875" y="0"/>
                  </a:lnTo>
                  <a:lnTo>
                    <a:pt x="138749" y="27676"/>
                  </a:lnTo>
                  <a:lnTo>
                    <a:pt x="269583" y="37207"/>
                  </a:lnTo>
                  <a:lnTo>
                    <a:pt x="382360" y="61808"/>
                  </a:lnTo>
                  <a:lnTo>
                    <a:pt x="499096" y="68263"/>
                  </a:lnTo>
                  <a:lnTo>
                    <a:pt x="587637" y="68569"/>
                  </a:lnTo>
                  <a:lnTo>
                    <a:pt x="672221" y="87020"/>
                  </a:lnTo>
                  <a:lnTo>
                    <a:pt x="746665" y="84251"/>
                  </a:lnTo>
                  <a:lnTo>
                    <a:pt x="817151" y="99627"/>
                  </a:lnTo>
                  <a:lnTo>
                    <a:pt x="877498" y="93782"/>
                  </a:lnTo>
                  <a:lnTo>
                    <a:pt x="933887" y="106082"/>
                  </a:lnTo>
                  <a:lnTo>
                    <a:pt x="980137" y="97162"/>
                  </a:lnTo>
                  <a:lnTo>
                    <a:pt x="1022428" y="106388"/>
                  </a:lnTo>
                  <a:lnTo>
                    <a:pt x="1110970" y="106693"/>
                  </a:lnTo>
                  <a:lnTo>
                    <a:pt x="1181456" y="122069"/>
                  </a:lnTo>
                  <a:lnTo>
                    <a:pt x="1227706" y="113149"/>
                  </a:lnTo>
                  <a:lnTo>
                    <a:pt x="1273955" y="104229"/>
                  </a:lnTo>
                  <a:lnTo>
                    <a:pt x="1320205" y="95310"/>
                  </a:lnTo>
                  <a:lnTo>
                    <a:pt x="1338260" y="80240"/>
                  </a:lnTo>
                  <a:lnTo>
                    <a:pt x="1356316" y="6517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任意多边形: 形状 8"/>
            <p:cNvSpPr/>
            <p:nvPr/>
          </p:nvSpPr>
          <p:spPr>
            <a:xfrm rot="20861666">
              <a:off x="8492" y="1101"/>
              <a:ext cx="1573" cy="899"/>
            </a:xfrm>
            <a:custGeom>
              <a:avLst/>
              <a:gdLst>
                <a:gd name="connsiteX0" fmla="*/ 936997 w 998952"/>
                <a:gd name="connsiteY0" fmla="*/ 0 h 542349"/>
                <a:gd name="connsiteX1" fmla="*/ 944298 w 998952"/>
                <a:gd name="connsiteY1" fmla="*/ 9667 h 542349"/>
                <a:gd name="connsiteX2" fmla="*/ 978674 w 998952"/>
                <a:gd name="connsiteY2" fmla="*/ 55183 h 542349"/>
                <a:gd name="connsiteX3" fmla="*/ 988812 w 998952"/>
                <a:gd name="connsiteY3" fmla="*/ 76403 h 542349"/>
                <a:gd name="connsiteX4" fmla="*/ 984854 w 998952"/>
                <a:gd name="connsiteY4" fmla="*/ 94548 h 542349"/>
                <a:gd name="connsiteX5" fmla="*/ 998952 w 998952"/>
                <a:gd name="connsiteY5" fmla="*/ 97623 h 542349"/>
                <a:gd name="connsiteX6" fmla="*/ 994993 w 998952"/>
                <a:gd name="connsiteY6" fmla="*/ 115768 h 542349"/>
                <a:gd name="connsiteX7" fmla="*/ 991035 w 998952"/>
                <a:gd name="connsiteY7" fmla="*/ 133913 h 542349"/>
                <a:gd name="connsiteX8" fmla="*/ 976938 w 998952"/>
                <a:gd name="connsiteY8" fmla="*/ 130838 h 542349"/>
                <a:gd name="connsiteX9" fmla="*/ 972980 w 998952"/>
                <a:gd name="connsiteY9" fmla="*/ 148984 h 542349"/>
                <a:gd name="connsiteX10" fmla="*/ 958883 w 998952"/>
                <a:gd name="connsiteY10" fmla="*/ 145909 h 542349"/>
                <a:gd name="connsiteX11" fmla="*/ 926730 w 998952"/>
                <a:gd name="connsiteY11" fmla="*/ 157903 h 542349"/>
                <a:gd name="connsiteX12" fmla="*/ 912632 w 998952"/>
                <a:gd name="connsiteY12" fmla="*/ 154828 h 542349"/>
                <a:gd name="connsiteX13" fmla="*/ 880481 w 998952"/>
                <a:gd name="connsiteY13" fmla="*/ 166822 h 542349"/>
                <a:gd name="connsiteX14" fmla="*/ 852287 w 998952"/>
                <a:gd name="connsiteY14" fmla="*/ 160672 h 542349"/>
                <a:gd name="connsiteX15" fmla="*/ 806037 w 998952"/>
                <a:gd name="connsiteY15" fmla="*/ 169592 h 542349"/>
                <a:gd name="connsiteX16" fmla="*/ 741732 w 998952"/>
                <a:gd name="connsiteY16" fmla="*/ 193582 h 542349"/>
                <a:gd name="connsiteX17" fmla="*/ 677426 w 998952"/>
                <a:gd name="connsiteY17" fmla="*/ 217571 h 542349"/>
                <a:gd name="connsiteX18" fmla="*/ 580969 w 998952"/>
                <a:gd name="connsiteY18" fmla="*/ 253557 h 542349"/>
                <a:gd name="connsiteX19" fmla="*/ 480553 w 998952"/>
                <a:gd name="connsiteY19" fmla="*/ 307686 h 542349"/>
                <a:gd name="connsiteX20" fmla="*/ 362081 w 998952"/>
                <a:gd name="connsiteY20" fmla="*/ 376886 h 542349"/>
                <a:gd name="connsiteX21" fmla="*/ 229514 w 998952"/>
                <a:gd name="connsiteY21" fmla="*/ 443010 h 542349"/>
                <a:gd name="connsiteX22" fmla="*/ 74932 w 998952"/>
                <a:gd name="connsiteY22" fmla="*/ 542349 h 542349"/>
                <a:gd name="connsiteX23" fmla="*/ 0 w 998952"/>
                <a:gd name="connsiteY23" fmla="*/ 411953 h 542349"/>
                <a:gd name="connsiteX24" fmla="*/ 68263 w 998952"/>
                <a:gd name="connsiteY24" fmla="*/ 369818 h 542349"/>
                <a:gd name="connsiteX25" fmla="*/ 136526 w 998952"/>
                <a:gd name="connsiteY25" fmla="*/ 327684 h 542349"/>
                <a:gd name="connsiteX26" fmla="*/ 194650 w 998952"/>
                <a:gd name="connsiteY26" fmla="*/ 264329 h 542349"/>
                <a:gd name="connsiteX27" fmla="*/ 244858 w 998952"/>
                <a:gd name="connsiteY27" fmla="*/ 237264 h 542349"/>
                <a:gd name="connsiteX28" fmla="*/ 299024 w 998952"/>
                <a:gd name="connsiteY28" fmla="*/ 192054 h 542349"/>
                <a:gd name="connsiteX29" fmla="*/ 349232 w 998952"/>
                <a:gd name="connsiteY29" fmla="*/ 164989 h 542349"/>
                <a:gd name="connsiteX30" fmla="*/ 403399 w 998952"/>
                <a:gd name="connsiteY30" fmla="*/ 119779 h 542349"/>
                <a:gd name="connsiteX31" fmla="*/ 435551 w 998952"/>
                <a:gd name="connsiteY31" fmla="*/ 107784 h 542349"/>
                <a:gd name="connsiteX32" fmla="*/ 471661 w 998952"/>
                <a:gd name="connsiteY32" fmla="*/ 77644 h 542349"/>
                <a:gd name="connsiteX33" fmla="*/ 507772 w 998952"/>
                <a:gd name="connsiteY33" fmla="*/ 47505 h 542349"/>
                <a:gd name="connsiteX34" fmla="*/ 525827 w 998952"/>
                <a:gd name="connsiteY34" fmla="*/ 32434 h 542349"/>
                <a:gd name="connsiteX35" fmla="*/ 543883 w 998952"/>
                <a:gd name="connsiteY35" fmla="*/ 17364 h 542349"/>
                <a:gd name="connsiteX36" fmla="*/ 561938 w 998952"/>
                <a:gd name="connsiteY36" fmla="*/ 2294 h 542349"/>
                <a:gd name="connsiteX37" fmla="*/ 576036 w 998952"/>
                <a:gd name="connsiteY37" fmla="*/ 5369 h 542349"/>
                <a:gd name="connsiteX38" fmla="*/ 577207 w 998952"/>
                <a:gd name="connsiteY38" fmla="*/ 0 h 542349"/>
                <a:gd name="connsiteX39" fmla="*/ 936997 w 998952"/>
                <a:gd name="connsiteY39" fmla="*/ 0 h 542349"/>
                <a:gd name="connsiteX0-1" fmla="*/ 936997 w 998952"/>
                <a:gd name="connsiteY0-2" fmla="*/ 6954 h 549303"/>
                <a:gd name="connsiteX1-3" fmla="*/ 944298 w 998952"/>
                <a:gd name="connsiteY1-4" fmla="*/ 16621 h 549303"/>
                <a:gd name="connsiteX2-5" fmla="*/ 978674 w 998952"/>
                <a:gd name="connsiteY2-6" fmla="*/ 62137 h 549303"/>
                <a:gd name="connsiteX3-7" fmla="*/ 988812 w 998952"/>
                <a:gd name="connsiteY3-8" fmla="*/ 83357 h 549303"/>
                <a:gd name="connsiteX4-9" fmla="*/ 984854 w 998952"/>
                <a:gd name="connsiteY4-10" fmla="*/ 101502 h 549303"/>
                <a:gd name="connsiteX5-11" fmla="*/ 998952 w 998952"/>
                <a:gd name="connsiteY5-12" fmla="*/ 104577 h 549303"/>
                <a:gd name="connsiteX6-13" fmla="*/ 994993 w 998952"/>
                <a:gd name="connsiteY6-14" fmla="*/ 122722 h 549303"/>
                <a:gd name="connsiteX7-15" fmla="*/ 991035 w 998952"/>
                <a:gd name="connsiteY7-16" fmla="*/ 140867 h 549303"/>
                <a:gd name="connsiteX8-17" fmla="*/ 976938 w 998952"/>
                <a:gd name="connsiteY8-18" fmla="*/ 137792 h 549303"/>
                <a:gd name="connsiteX9-19" fmla="*/ 972980 w 998952"/>
                <a:gd name="connsiteY9-20" fmla="*/ 155938 h 549303"/>
                <a:gd name="connsiteX10-21" fmla="*/ 958883 w 998952"/>
                <a:gd name="connsiteY10-22" fmla="*/ 152863 h 549303"/>
                <a:gd name="connsiteX11-23" fmla="*/ 926730 w 998952"/>
                <a:gd name="connsiteY11-24" fmla="*/ 164857 h 549303"/>
                <a:gd name="connsiteX12-25" fmla="*/ 912632 w 998952"/>
                <a:gd name="connsiteY12-26" fmla="*/ 161782 h 549303"/>
                <a:gd name="connsiteX13-27" fmla="*/ 880481 w 998952"/>
                <a:gd name="connsiteY13-28" fmla="*/ 173776 h 549303"/>
                <a:gd name="connsiteX14-29" fmla="*/ 852287 w 998952"/>
                <a:gd name="connsiteY14-30" fmla="*/ 167626 h 549303"/>
                <a:gd name="connsiteX15-31" fmla="*/ 806037 w 998952"/>
                <a:gd name="connsiteY15-32" fmla="*/ 176546 h 549303"/>
                <a:gd name="connsiteX16-33" fmla="*/ 741732 w 998952"/>
                <a:gd name="connsiteY16-34" fmla="*/ 200536 h 549303"/>
                <a:gd name="connsiteX17-35" fmla="*/ 677426 w 998952"/>
                <a:gd name="connsiteY17-36" fmla="*/ 224525 h 549303"/>
                <a:gd name="connsiteX18-37" fmla="*/ 580969 w 998952"/>
                <a:gd name="connsiteY18-38" fmla="*/ 260511 h 549303"/>
                <a:gd name="connsiteX19-39" fmla="*/ 480553 w 998952"/>
                <a:gd name="connsiteY19-40" fmla="*/ 314640 h 549303"/>
                <a:gd name="connsiteX20-41" fmla="*/ 362081 w 998952"/>
                <a:gd name="connsiteY20-42" fmla="*/ 383840 h 549303"/>
                <a:gd name="connsiteX21-43" fmla="*/ 229514 w 998952"/>
                <a:gd name="connsiteY21-44" fmla="*/ 449964 h 549303"/>
                <a:gd name="connsiteX22-45" fmla="*/ 74932 w 998952"/>
                <a:gd name="connsiteY22-46" fmla="*/ 549303 h 549303"/>
                <a:gd name="connsiteX23-47" fmla="*/ 0 w 998952"/>
                <a:gd name="connsiteY23-48" fmla="*/ 418907 h 549303"/>
                <a:gd name="connsiteX24-49" fmla="*/ 68263 w 998952"/>
                <a:gd name="connsiteY24-50" fmla="*/ 376772 h 549303"/>
                <a:gd name="connsiteX25-51" fmla="*/ 136526 w 998952"/>
                <a:gd name="connsiteY25-52" fmla="*/ 334638 h 549303"/>
                <a:gd name="connsiteX26-53" fmla="*/ 194650 w 998952"/>
                <a:gd name="connsiteY26-54" fmla="*/ 271283 h 549303"/>
                <a:gd name="connsiteX27-55" fmla="*/ 244858 w 998952"/>
                <a:gd name="connsiteY27-56" fmla="*/ 244218 h 549303"/>
                <a:gd name="connsiteX28-57" fmla="*/ 299024 w 998952"/>
                <a:gd name="connsiteY28-58" fmla="*/ 199008 h 549303"/>
                <a:gd name="connsiteX29-59" fmla="*/ 349232 w 998952"/>
                <a:gd name="connsiteY29-60" fmla="*/ 171943 h 549303"/>
                <a:gd name="connsiteX30-61" fmla="*/ 403399 w 998952"/>
                <a:gd name="connsiteY30-62" fmla="*/ 126733 h 549303"/>
                <a:gd name="connsiteX31-63" fmla="*/ 435551 w 998952"/>
                <a:gd name="connsiteY31-64" fmla="*/ 114738 h 549303"/>
                <a:gd name="connsiteX32-65" fmla="*/ 471661 w 998952"/>
                <a:gd name="connsiteY32-66" fmla="*/ 84598 h 549303"/>
                <a:gd name="connsiteX33-67" fmla="*/ 507772 w 998952"/>
                <a:gd name="connsiteY33-68" fmla="*/ 54459 h 549303"/>
                <a:gd name="connsiteX34-69" fmla="*/ 525827 w 998952"/>
                <a:gd name="connsiteY34-70" fmla="*/ 39388 h 549303"/>
                <a:gd name="connsiteX35-71" fmla="*/ 543883 w 998952"/>
                <a:gd name="connsiteY35-72" fmla="*/ 24318 h 549303"/>
                <a:gd name="connsiteX36-73" fmla="*/ 561938 w 998952"/>
                <a:gd name="connsiteY36-74" fmla="*/ 9248 h 549303"/>
                <a:gd name="connsiteX37-75" fmla="*/ 576036 w 998952"/>
                <a:gd name="connsiteY37-76" fmla="*/ 12323 h 549303"/>
                <a:gd name="connsiteX38-77" fmla="*/ 578723 w 998952"/>
                <a:gd name="connsiteY38-78" fmla="*/ 0 h 549303"/>
                <a:gd name="connsiteX39-79" fmla="*/ 936997 w 998952"/>
                <a:gd name="connsiteY39-80" fmla="*/ 6954 h 549303"/>
                <a:gd name="connsiteX0-81" fmla="*/ 936997 w 998952"/>
                <a:gd name="connsiteY0-82" fmla="*/ 11188 h 553537"/>
                <a:gd name="connsiteX1-83" fmla="*/ 944298 w 998952"/>
                <a:gd name="connsiteY1-84" fmla="*/ 20855 h 553537"/>
                <a:gd name="connsiteX2-85" fmla="*/ 978674 w 998952"/>
                <a:gd name="connsiteY2-86" fmla="*/ 66371 h 553537"/>
                <a:gd name="connsiteX3-87" fmla="*/ 988812 w 998952"/>
                <a:gd name="connsiteY3-88" fmla="*/ 87591 h 553537"/>
                <a:gd name="connsiteX4-89" fmla="*/ 984854 w 998952"/>
                <a:gd name="connsiteY4-90" fmla="*/ 105736 h 553537"/>
                <a:gd name="connsiteX5-91" fmla="*/ 998952 w 998952"/>
                <a:gd name="connsiteY5-92" fmla="*/ 108811 h 553537"/>
                <a:gd name="connsiteX6-93" fmla="*/ 994993 w 998952"/>
                <a:gd name="connsiteY6-94" fmla="*/ 126956 h 553537"/>
                <a:gd name="connsiteX7-95" fmla="*/ 991035 w 998952"/>
                <a:gd name="connsiteY7-96" fmla="*/ 145101 h 553537"/>
                <a:gd name="connsiteX8-97" fmla="*/ 976938 w 998952"/>
                <a:gd name="connsiteY8-98" fmla="*/ 142026 h 553537"/>
                <a:gd name="connsiteX9-99" fmla="*/ 972980 w 998952"/>
                <a:gd name="connsiteY9-100" fmla="*/ 160172 h 553537"/>
                <a:gd name="connsiteX10-101" fmla="*/ 958883 w 998952"/>
                <a:gd name="connsiteY10-102" fmla="*/ 157097 h 553537"/>
                <a:gd name="connsiteX11-103" fmla="*/ 926730 w 998952"/>
                <a:gd name="connsiteY11-104" fmla="*/ 169091 h 553537"/>
                <a:gd name="connsiteX12-105" fmla="*/ 912632 w 998952"/>
                <a:gd name="connsiteY12-106" fmla="*/ 166016 h 553537"/>
                <a:gd name="connsiteX13-107" fmla="*/ 880481 w 998952"/>
                <a:gd name="connsiteY13-108" fmla="*/ 178010 h 553537"/>
                <a:gd name="connsiteX14-109" fmla="*/ 852287 w 998952"/>
                <a:gd name="connsiteY14-110" fmla="*/ 171860 h 553537"/>
                <a:gd name="connsiteX15-111" fmla="*/ 806037 w 998952"/>
                <a:gd name="connsiteY15-112" fmla="*/ 180780 h 553537"/>
                <a:gd name="connsiteX16-113" fmla="*/ 741732 w 998952"/>
                <a:gd name="connsiteY16-114" fmla="*/ 204770 h 553537"/>
                <a:gd name="connsiteX17-115" fmla="*/ 677426 w 998952"/>
                <a:gd name="connsiteY17-116" fmla="*/ 228759 h 553537"/>
                <a:gd name="connsiteX18-117" fmla="*/ 580969 w 998952"/>
                <a:gd name="connsiteY18-118" fmla="*/ 264745 h 553537"/>
                <a:gd name="connsiteX19-119" fmla="*/ 480553 w 998952"/>
                <a:gd name="connsiteY19-120" fmla="*/ 318874 h 553537"/>
                <a:gd name="connsiteX20-121" fmla="*/ 362081 w 998952"/>
                <a:gd name="connsiteY20-122" fmla="*/ 388074 h 553537"/>
                <a:gd name="connsiteX21-123" fmla="*/ 229514 w 998952"/>
                <a:gd name="connsiteY21-124" fmla="*/ 454198 h 553537"/>
                <a:gd name="connsiteX22-125" fmla="*/ 74932 w 998952"/>
                <a:gd name="connsiteY22-126" fmla="*/ 553537 h 553537"/>
                <a:gd name="connsiteX23-127" fmla="*/ 0 w 998952"/>
                <a:gd name="connsiteY23-128" fmla="*/ 423141 h 553537"/>
                <a:gd name="connsiteX24-129" fmla="*/ 68263 w 998952"/>
                <a:gd name="connsiteY24-130" fmla="*/ 381006 h 553537"/>
                <a:gd name="connsiteX25-131" fmla="*/ 136526 w 998952"/>
                <a:gd name="connsiteY25-132" fmla="*/ 338872 h 553537"/>
                <a:gd name="connsiteX26-133" fmla="*/ 194650 w 998952"/>
                <a:gd name="connsiteY26-134" fmla="*/ 275517 h 553537"/>
                <a:gd name="connsiteX27-135" fmla="*/ 244858 w 998952"/>
                <a:gd name="connsiteY27-136" fmla="*/ 248452 h 553537"/>
                <a:gd name="connsiteX28-137" fmla="*/ 299024 w 998952"/>
                <a:gd name="connsiteY28-138" fmla="*/ 203242 h 553537"/>
                <a:gd name="connsiteX29-139" fmla="*/ 349232 w 998952"/>
                <a:gd name="connsiteY29-140" fmla="*/ 176177 h 553537"/>
                <a:gd name="connsiteX30-141" fmla="*/ 403399 w 998952"/>
                <a:gd name="connsiteY30-142" fmla="*/ 130967 h 553537"/>
                <a:gd name="connsiteX31-143" fmla="*/ 435551 w 998952"/>
                <a:gd name="connsiteY31-144" fmla="*/ 118972 h 553537"/>
                <a:gd name="connsiteX32-145" fmla="*/ 471661 w 998952"/>
                <a:gd name="connsiteY32-146" fmla="*/ 88832 h 553537"/>
                <a:gd name="connsiteX33-147" fmla="*/ 507772 w 998952"/>
                <a:gd name="connsiteY33-148" fmla="*/ 58693 h 553537"/>
                <a:gd name="connsiteX34-149" fmla="*/ 525827 w 998952"/>
                <a:gd name="connsiteY34-150" fmla="*/ 43622 h 553537"/>
                <a:gd name="connsiteX35-151" fmla="*/ 543883 w 998952"/>
                <a:gd name="connsiteY35-152" fmla="*/ 28552 h 553537"/>
                <a:gd name="connsiteX36-153" fmla="*/ 561938 w 998952"/>
                <a:gd name="connsiteY36-154" fmla="*/ 13482 h 553537"/>
                <a:gd name="connsiteX37-155" fmla="*/ 576036 w 998952"/>
                <a:gd name="connsiteY37-156" fmla="*/ 16557 h 553537"/>
                <a:gd name="connsiteX38-157" fmla="*/ 576005 w 998952"/>
                <a:gd name="connsiteY38-158" fmla="*/ 0 h 553537"/>
                <a:gd name="connsiteX39-159" fmla="*/ 936997 w 998952"/>
                <a:gd name="connsiteY39-160" fmla="*/ 11188 h 553537"/>
                <a:gd name="connsiteX0-161" fmla="*/ 936997 w 998952"/>
                <a:gd name="connsiteY0-162" fmla="*/ 28568 h 570917"/>
                <a:gd name="connsiteX1-163" fmla="*/ 944298 w 998952"/>
                <a:gd name="connsiteY1-164" fmla="*/ 38235 h 570917"/>
                <a:gd name="connsiteX2-165" fmla="*/ 978674 w 998952"/>
                <a:gd name="connsiteY2-166" fmla="*/ 83751 h 570917"/>
                <a:gd name="connsiteX3-167" fmla="*/ 988812 w 998952"/>
                <a:gd name="connsiteY3-168" fmla="*/ 104971 h 570917"/>
                <a:gd name="connsiteX4-169" fmla="*/ 984854 w 998952"/>
                <a:gd name="connsiteY4-170" fmla="*/ 123116 h 570917"/>
                <a:gd name="connsiteX5-171" fmla="*/ 998952 w 998952"/>
                <a:gd name="connsiteY5-172" fmla="*/ 126191 h 570917"/>
                <a:gd name="connsiteX6-173" fmla="*/ 994993 w 998952"/>
                <a:gd name="connsiteY6-174" fmla="*/ 144336 h 570917"/>
                <a:gd name="connsiteX7-175" fmla="*/ 991035 w 998952"/>
                <a:gd name="connsiteY7-176" fmla="*/ 162481 h 570917"/>
                <a:gd name="connsiteX8-177" fmla="*/ 976938 w 998952"/>
                <a:gd name="connsiteY8-178" fmla="*/ 159406 h 570917"/>
                <a:gd name="connsiteX9-179" fmla="*/ 972980 w 998952"/>
                <a:gd name="connsiteY9-180" fmla="*/ 177552 h 570917"/>
                <a:gd name="connsiteX10-181" fmla="*/ 958883 w 998952"/>
                <a:gd name="connsiteY10-182" fmla="*/ 174477 h 570917"/>
                <a:gd name="connsiteX11-183" fmla="*/ 926730 w 998952"/>
                <a:gd name="connsiteY11-184" fmla="*/ 186471 h 570917"/>
                <a:gd name="connsiteX12-185" fmla="*/ 912632 w 998952"/>
                <a:gd name="connsiteY12-186" fmla="*/ 183396 h 570917"/>
                <a:gd name="connsiteX13-187" fmla="*/ 880481 w 998952"/>
                <a:gd name="connsiteY13-188" fmla="*/ 195390 h 570917"/>
                <a:gd name="connsiteX14-189" fmla="*/ 852287 w 998952"/>
                <a:gd name="connsiteY14-190" fmla="*/ 189240 h 570917"/>
                <a:gd name="connsiteX15-191" fmla="*/ 806037 w 998952"/>
                <a:gd name="connsiteY15-192" fmla="*/ 198160 h 570917"/>
                <a:gd name="connsiteX16-193" fmla="*/ 741732 w 998952"/>
                <a:gd name="connsiteY16-194" fmla="*/ 222150 h 570917"/>
                <a:gd name="connsiteX17-195" fmla="*/ 677426 w 998952"/>
                <a:gd name="connsiteY17-196" fmla="*/ 246139 h 570917"/>
                <a:gd name="connsiteX18-197" fmla="*/ 580969 w 998952"/>
                <a:gd name="connsiteY18-198" fmla="*/ 282125 h 570917"/>
                <a:gd name="connsiteX19-199" fmla="*/ 480553 w 998952"/>
                <a:gd name="connsiteY19-200" fmla="*/ 336254 h 570917"/>
                <a:gd name="connsiteX20-201" fmla="*/ 362081 w 998952"/>
                <a:gd name="connsiteY20-202" fmla="*/ 405454 h 570917"/>
                <a:gd name="connsiteX21-203" fmla="*/ 229514 w 998952"/>
                <a:gd name="connsiteY21-204" fmla="*/ 471578 h 570917"/>
                <a:gd name="connsiteX22-205" fmla="*/ 74932 w 998952"/>
                <a:gd name="connsiteY22-206" fmla="*/ 570917 h 570917"/>
                <a:gd name="connsiteX23-207" fmla="*/ 0 w 998952"/>
                <a:gd name="connsiteY23-208" fmla="*/ 440521 h 570917"/>
                <a:gd name="connsiteX24-209" fmla="*/ 68263 w 998952"/>
                <a:gd name="connsiteY24-210" fmla="*/ 398386 h 570917"/>
                <a:gd name="connsiteX25-211" fmla="*/ 136526 w 998952"/>
                <a:gd name="connsiteY25-212" fmla="*/ 356252 h 570917"/>
                <a:gd name="connsiteX26-213" fmla="*/ 194650 w 998952"/>
                <a:gd name="connsiteY26-214" fmla="*/ 292897 h 570917"/>
                <a:gd name="connsiteX27-215" fmla="*/ 244858 w 998952"/>
                <a:gd name="connsiteY27-216" fmla="*/ 265832 h 570917"/>
                <a:gd name="connsiteX28-217" fmla="*/ 299024 w 998952"/>
                <a:gd name="connsiteY28-218" fmla="*/ 220622 h 570917"/>
                <a:gd name="connsiteX29-219" fmla="*/ 349232 w 998952"/>
                <a:gd name="connsiteY29-220" fmla="*/ 193557 h 570917"/>
                <a:gd name="connsiteX30-221" fmla="*/ 403399 w 998952"/>
                <a:gd name="connsiteY30-222" fmla="*/ 148347 h 570917"/>
                <a:gd name="connsiteX31-223" fmla="*/ 435551 w 998952"/>
                <a:gd name="connsiteY31-224" fmla="*/ 136352 h 570917"/>
                <a:gd name="connsiteX32-225" fmla="*/ 471661 w 998952"/>
                <a:gd name="connsiteY32-226" fmla="*/ 106212 h 570917"/>
                <a:gd name="connsiteX33-227" fmla="*/ 507772 w 998952"/>
                <a:gd name="connsiteY33-228" fmla="*/ 76073 h 570917"/>
                <a:gd name="connsiteX34-229" fmla="*/ 525827 w 998952"/>
                <a:gd name="connsiteY34-230" fmla="*/ 61002 h 570917"/>
                <a:gd name="connsiteX35-231" fmla="*/ 543883 w 998952"/>
                <a:gd name="connsiteY35-232" fmla="*/ 45932 h 570917"/>
                <a:gd name="connsiteX36-233" fmla="*/ 561938 w 998952"/>
                <a:gd name="connsiteY36-234" fmla="*/ 30862 h 570917"/>
                <a:gd name="connsiteX37-235" fmla="*/ 576036 w 998952"/>
                <a:gd name="connsiteY37-236" fmla="*/ 33937 h 570917"/>
                <a:gd name="connsiteX38-237" fmla="*/ 579796 w 998952"/>
                <a:gd name="connsiteY38-238" fmla="*/ 0 h 570917"/>
                <a:gd name="connsiteX39-239" fmla="*/ 936997 w 998952"/>
                <a:gd name="connsiteY39-240" fmla="*/ 28568 h 57091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</a:cxnLst>
              <a:rect l="l" t="t" r="r" b="b"/>
              <a:pathLst>
                <a:path w="998952" h="570917">
                  <a:moveTo>
                    <a:pt x="936997" y="28568"/>
                  </a:moveTo>
                  <a:lnTo>
                    <a:pt x="944298" y="38235"/>
                  </a:lnTo>
                  <a:lnTo>
                    <a:pt x="978674" y="83751"/>
                  </a:lnTo>
                  <a:lnTo>
                    <a:pt x="988812" y="104971"/>
                  </a:lnTo>
                  <a:lnTo>
                    <a:pt x="984854" y="123116"/>
                  </a:lnTo>
                  <a:lnTo>
                    <a:pt x="998952" y="126191"/>
                  </a:lnTo>
                  <a:lnTo>
                    <a:pt x="994993" y="144336"/>
                  </a:lnTo>
                  <a:lnTo>
                    <a:pt x="991035" y="162481"/>
                  </a:lnTo>
                  <a:lnTo>
                    <a:pt x="976938" y="159406"/>
                  </a:lnTo>
                  <a:lnTo>
                    <a:pt x="972980" y="177552"/>
                  </a:lnTo>
                  <a:lnTo>
                    <a:pt x="958883" y="174477"/>
                  </a:lnTo>
                  <a:lnTo>
                    <a:pt x="926730" y="186471"/>
                  </a:lnTo>
                  <a:lnTo>
                    <a:pt x="912632" y="183396"/>
                  </a:lnTo>
                  <a:lnTo>
                    <a:pt x="880481" y="195390"/>
                  </a:lnTo>
                  <a:lnTo>
                    <a:pt x="852287" y="189240"/>
                  </a:lnTo>
                  <a:lnTo>
                    <a:pt x="806037" y="198160"/>
                  </a:lnTo>
                  <a:lnTo>
                    <a:pt x="741732" y="222150"/>
                  </a:lnTo>
                  <a:lnTo>
                    <a:pt x="677426" y="246139"/>
                  </a:lnTo>
                  <a:lnTo>
                    <a:pt x="580969" y="282125"/>
                  </a:lnTo>
                  <a:lnTo>
                    <a:pt x="480553" y="336254"/>
                  </a:lnTo>
                  <a:lnTo>
                    <a:pt x="362081" y="405454"/>
                  </a:lnTo>
                  <a:lnTo>
                    <a:pt x="229514" y="471578"/>
                  </a:lnTo>
                  <a:lnTo>
                    <a:pt x="74932" y="570917"/>
                  </a:lnTo>
                  <a:lnTo>
                    <a:pt x="0" y="440521"/>
                  </a:lnTo>
                  <a:lnTo>
                    <a:pt x="68263" y="398386"/>
                  </a:lnTo>
                  <a:lnTo>
                    <a:pt x="136526" y="356252"/>
                  </a:lnTo>
                  <a:lnTo>
                    <a:pt x="194650" y="292897"/>
                  </a:lnTo>
                  <a:lnTo>
                    <a:pt x="244858" y="265832"/>
                  </a:lnTo>
                  <a:lnTo>
                    <a:pt x="299024" y="220622"/>
                  </a:lnTo>
                  <a:lnTo>
                    <a:pt x="349232" y="193557"/>
                  </a:lnTo>
                  <a:lnTo>
                    <a:pt x="403399" y="148347"/>
                  </a:lnTo>
                  <a:lnTo>
                    <a:pt x="435551" y="136352"/>
                  </a:lnTo>
                  <a:lnTo>
                    <a:pt x="471661" y="106212"/>
                  </a:lnTo>
                  <a:lnTo>
                    <a:pt x="507772" y="76073"/>
                  </a:lnTo>
                  <a:lnTo>
                    <a:pt x="525827" y="61002"/>
                  </a:lnTo>
                  <a:lnTo>
                    <a:pt x="543883" y="45932"/>
                  </a:lnTo>
                  <a:lnTo>
                    <a:pt x="561938" y="30862"/>
                  </a:lnTo>
                  <a:lnTo>
                    <a:pt x="576036" y="33937"/>
                  </a:lnTo>
                  <a:cubicBezTo>
                    <a:pt x="576026" y="28418"/>
                    <a:pt x="579806" y="5519"/>
                    <a:pt x="579796" y="0"/>
                  </a:cubicBezTo>
                  <a:lnTo>
                    <a:pt x="936997" y="2856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Freeform 340"/>
            <p:cNvSpPr/>
            <p:nvPr/>
          </p:nvSpPr>
          <p:spPr bwMode="auto">
            <a:xfrm>
              <a:off x="7511" y="1996"/>
              <a:ext cx="630" cy="1476"/>
            </a:xfrm>
            <a:custGeom>
              <a:avLst/>
              <a:gdLst>
                <a:gd name="T0" fmla="*/ 16 w 108"/>
                <a:gd name="T1" fmla="*/ 28 h 180"/>
                <a:gd name="T2" fmla="*/ 8 w 108"/>
                <a:gd name="T3" fmla="*/ 24 h 180"/>
                <a:gd name="T4" fmla="*/ 4 w 108"/>
                <a:gd name="T5" fmla="*/ 20 h 180"/>
                <a:gd name="T6" fmla="*/ 0 w 108"/>
                <a:gd name="T7" fmla="*/ 16 h 180"/>
                <a:gd name="T8" fmla="*/ 0 w 108"/>
                <a:gd name="T9" fmla="*/ 8 h 180"/>
                <a:gd name="T10" fmla="*/ 0 w 108"/>
                <a:gd name="T11" fmla="*/ 4 h 180"/>
                <a:gd name="T12" fmla="*/ 4 w 108"/>
                <a:gd name="T13" fmla="*/ 4 h 180"/>
                <a:gd name="T14" fmla="*/ 8 w 108"/>
                <a:gd name="T15" fmla="*/ 0 h 180"/>
                <a:gd name="T16" fmla="*/ 16 w 108"/>
                <a:gd name="T17" fmla="*/ 0 h 180"/>
                <a:gd name="T18" fmla="*/ 28 w 108"/>
                <a:gd name="T19" fmla="*/ 0 h 180"/>
                <a:gd name="T20" fmla="*/ 40 w 108"/>
                <a:gd name="T21" fmla="*/ 0 h 180"/>
                <a:gd name="T22" fmla="*/ 52 w 108"/>
                <a:gd name="T23" fmla="*/ 0 h 180"/>
                <a:gd name="T24" fmla="*/ 68 w 108"/>
                <a:gd name="T25" fmla="*/ 4 h 180"/>
                <a:gd name="T26" fmla="*/ 76 w 108"/>
                <a:gd name="T27" fmla="*/ 24 h 180"/>
                <a:gd name="T28" fmla="*/ 80 w 108"/>
                <a:gd name="T29" fmla="*/ 44 h 180"/>
                <a:gd name="T30" fmla="*/ 84 w 108"/>
                <a:gd name="T31" fmla="*/ 60 h 180"/>
                <a:gd name="T32" fmla="*/ 88 w 108"/>
                <a:gd name="T33" fmla="*/ 76 h 180"/>
                <a:gd name="T34" fmla="*/ 92 w 108"/>
                <a:gd name="T35" fmla="*/ 92 h 180"/>
                <a:gd name="T36" fmla="*/ 96 w 108"/>
                <a:gd name="T37" fmla="*/ 108 h 180"/>
                <a:gd name="T38" fmla="*/ 100 w 108"/>
                <a:gd name="T39" fmla="*/ 120 h 180"/>
                <a:gd name="T40" fmla="*/ 104 w 108"/>
                <a:gd name="T41" fmla="*/ 132 h 180"/>
                <a:gd name="T42" fmla="*/ 104 w 108"/>
                <a:gd name="T43" fmla="*/ 144 h 180"/>
                <a:gd name="T44" fmla="*/ 104 w 108"/>
                <a:gd name="T45" fmla="*/ 152 h 180"/>
                <a:gd name="T46" fmla="*/ 108 w 108"/>
                <a:gd name="T47" fmla="*/ 160 h 180"/>
                <a:gd name="T48" fmla="*/ 108 w 108"/>
                <a:gd name="T49" fmla="*/ 164 h 180"/>
                <a:gd name="T50" fmla="*/ 104 w 108"/>
                <a:gd name="T51" fmla="*/ 172 h 180"/>
                <a:gd name="T52" fmla="*/ 104 w 108"/>
                <a:gd name="T53" fmla="*/ 172 h 180"/>
                <a:gd name="T54" fmla="*/ 104 w 108"/>
                <a:gd name="T55" fmla="*/ 176 h 180"/>
                <a:gd name="T56" fmla="*/ 100 w 108"/>
                <a:gd name="T57" fmla="*/ 176 h 180"/>
                <a:gd name="T58" fmla="*/ 92 w 108"/>
                <a:gd name="T59" fmla="*/ 180 h 180"/>
                <a:gd name="T60" fmla="*/ 84 w 108"/>
                <a:gd name="T61" fmla="*/ 176 h 180"/>
                <a:gd name="T62" fmla="*/ 80 w 108"/>
                <a:gd name="T63" fmla="*/ 172 h 180"/>
                <a:gd name="T64" fmla="*/ 76 w 108"/>
                <a:gd name="T65" fmla="*/ 168 h 180"/>
                <a:gd name="T66" fmla="*/ 72 w 108"/>
                <a:gd name="T67" fmla="*/ 164 h 180"/>
                <a:gd name="T68" fmla="*/ 72 w 108"/>
                <a:gd name="T69" fmla="*/ 160 h 180"/>
                <a:gd name="T70" fmla="*/ 68 w 108"/>
                <a:gd name="T71" fmla="*/ 152 h 180"/>
                <a:gd name="T72" fmla="*/ 64 w 108"/>
                <a:gd name="T73" fmla="*/ 144 h 180"/>
                <a:gd name="T74" fmla="*/ 60 w 108"/>
                <a:gd name="T75" fmla="*/ 136 h 180"/>
                <a:gd name="T76" fmla="*/ 56 w 108"/>
                <a:gd name="T77" fmla="*/ 124 h 180"/>
                <a:gd name="T78" fmla="*/ 52 w 108"/>
                <a:gd name="T79" fmla="*/ 112 h 180"/>
                <a:gd name="T80" fmla="*/ 48 w 108"/>
                <a:gd name="T81" fmla="*/ 96 h 180"/>
                <a:gd name="T82" fmla="*/ 44 w 108"/>
                <a:gd name="T83" fmla="*/ 84 h 180"/>
                <a:gd name="T84" fmla="*/ 40 w 108"/>
                <a:gd name="T85" fmla="*/ 72 h 180"/>
                <a:gd name="T86" fmla="*/ 36 w 108"/>
                <a:gd name="T87" fmla="*/ 60 h 180"/>
                <a:gd name="T88" fmla="*/ 28 w 108"/>
                <a:gd name="T89" fmla="*/ 52 h 180"/>
                <a:gd name="T90" fmla="*/ 24 w 108"/>
                <a:gd name="T91" fmla="*/ 44 h 180"/>
                <a:gd name="T92" fmla="*/ 20 w 108"/>
                <a:gd name="T93" fmla="*/ 36 h 180"/>
                <a:gd name="T94" fmla="*/ 16 w 108"/>
                <a:gd name="T95" fmla="*/ 32 h 180"/>
                <a:gd name="T96" fmla="*/ 16 w 108"/>
                <a:gd name="T97" fmla="*/ 28 h 180"/>
                <a:gd name="T98" fmla="*/ 16 w 108"/>
                <a:gd name="T99" fmla="*/ 2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8" h="180">
                  <a:moveTo>
                    <a:pt x="16" y="28"/>
                  </a:moveTo>
                  <a:lnTo>
                    <a:pt x="8" y="24"/>
                  </a:lnTo>
                  <a:lnTo>
                    <a:pt x="4" y="20"/>
                  </a:lnTo>
                  <a:lnTo>
                    <a:pt x="0" y="16"/>
                  </a:lnTo>
                  <a:lnTo>
                    <a:pt x="0" y="8"/>
                  </a:lnTo>
                  <a:lnTo>
                    <a:pt x="0" y="4"/>
                  </a:lnTo>
                  <a:lnTo>
                    <a:pt x="4" y="4"/>
                  </a:lnTo>
                  <a:lnTo>
                    <a:pt x="8" y="0"/>
                  </a:lnTo>
                  <a:lnTo>
                    <a:pt x="16" y="0"/>
                  </a:lnTo>
                  <a:lnTo>
                    <a:pt x="28" y="0"/>
                  </a:lnTo>
                  <a:lnTo>
                    <a:pt x="40" y="0"/>
                  </a:lnTo>
                  <a:lnTo>
                    <a:pt x="52" y="0"/>
                  </a:lnTo>
                  <a:lnTo>
                    <a:pt x="68" y="4"/>
                  </a:lnTo>
                  <a:lnTo>
                    <a:pt x="76" y="24"/>
                  </a:lnTo>
                  <a:lnTo>
                    <a:pt x="80" y="44"/>
                  </a:lnTo>
                  <a:lnTo>
                    <a:pt x="84" y="60"/>
                  </a:lnTo>
                  <a:lnTo>
                    <a:pt x="88" y="76"/>
                  </a:lnTo>
                  <a:lnTo>
                    <a:pt x="92" y="92"/>
                  </a:lnTo>
                  <a:lnTo>
                    <a:pt x="96" y="108"/>
                  </a:lnTo>
                  <a:lnTo>
                    <a:pt x="100" y="120"/>
                  </a:lnTo>
                  <a:lnTo>
                    <a:pt x="104" y="132"/>
                  </a:lnTo>
                  <a:lnTo>
                    <a:pt x="104" y="144"/>
                  </a:lnTo>
                  <a:lnTo>
                    <a:pt x="104" y="152"/>
                  </a:lnTo>
                  <a:lnTo>
                    <a:pt x="108" y="160"/>
                  </a:lnTo>
                  <a:lnTo>
                    <a:pt x="108" y="164"/>
                  </a:lnTo>
                  <a:lnTo>
                    <a:pt x="104" y="172"/>
                  </a:lnTo>
                  <a:lnTo>
                    <a:pt x="104" y="172"/>
                  </a:lnTo>
                  <a:lnTo>
                    <a:pt x="104" y="176"/>
                  </a:lnTo>
                  <a:lnTo>
                    <a:pt x="100" y="176"/>
                  </a:lnTo>
                  <a:lnTo>
                    <a:pt x="92" y="180"/>
                  </a:lnTo>
                  <a:lnTo>
                    <a:pt x="84" y="176"/>
                  </a:lnTo>
                  <a:lnTo>
                    <a:pt x="80" y="172"/>
                  </a:lnTo>
                  <a:lnTo>
                    <a:pt x="76" y="168"/>
                  </a:lnTo>
                  <a:lnTo>
                    <a:pt x="72" y="164"/>
                  </a:lnTo>
                  <a:lnTo>
                    <a:pt x="72" y="160"/>
                  </a:lnTo>
                  <a:lnTo>
                    <a:pt x="68" y="152"/>
                  </a:lnTo>
                  <a:lnTo>
                    <a:pt x="64" y="144"/>
                  </a:lnTo>
                  <a:lnTo>
                    <a:pt x="60" y="136"/>
                  </a:lnTo>
                  <a:lnTo>
                    <a:pt x="56" y="124"/>
                  </a:lnTo>
                  <a:lnTo>
                    <a:pt x="52" y="112"/>
                  </a:lnTo>
                  <a:lnTo>
                    <a:pt x="48" y="96"/>
                  </a:lnTo>
                  <a:lnTo>
                    <a:pt x="44" y="84"/>
                  </a:lnTo>
                  <a:lnTo>
                    <a:pt x="40" y="72"/>
                  </a:lnTo>
                  <a:lnTo>
                    <a:pt x="36" y="60"/>
                  </a:lnTo>
                  <a:lnTo>
                    <a:pt x="28" y="52"/>
                  </a:lnTo>
                  <a:lnTo>
                    <a:pt x="24" y="44"/>
                  </a:lnTo>
                  <a:lnTo>
                    <a:pt x="20" y="36"/>
                  </a:lnTo>
                  <a:lnTo>
                    <a:pt x="16" y="32"/>
                  </a:lnTo>
                  <a:lnTo>
                    <a:pt x="16" y="28"/>
                  </a:lnTo>
                  <a:lnTo>
                    <a:pt x="16" y="28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Freeform 342"/>
            <p:cNvSpPr/>
            <p:nvPr/>
          </p:nvSpPr>
          <p:spPr bwMode="auto">
            <a:xfrm>
              <a:off x="8048" y="3012"/>
              <a:ext cx="1237" cy="262"/>
            </a:xfrm>
            <a:custGeom>
              <a:avLst/>
              <a:gdLst>
                <a:gd name="T0" fmla="*/ 4 w 212"/>
                <a:gd name="T1" fmla="*/ 32 h 32"/>
                <a:gd name="T2" fmla="*/ 0 w 212"/>
                <a:gd name="T3" fmla="*/ 24 h 32"/>
                <a:gd name="T4" fmla="*/ 108 w 212"/>
                <a:gd name="T5" fmla="*/ 12 h 32"/>
                <a:gd name="T6" fmla="*/ 212 w 212"/>
                <a:gd name="T7" fmla="*/ 0 h 32"/>
                <a:gd name="T8" fmla="*/ 212 w 212"/>
                <a:gd name="T9" fmla="*/ 12 h 32"/>
                <a:gd name="T10" fmla="*/ 196 w 212"/>
                <a:gd name="T11" fmla="*/ 12 h 32"/>
                <a:gd name="T12" fmla="*/ 180 w 212"/>
                <a:gd name="T13" fmla="*/ 12 h 32"/>
                <a:gd name="T14" fmla="*/ 164 w 212"/>
                <a:gd name="T15" fmla="*/ 16 h 32"/>
                <a:gd name="T16" fmla="*/ 152 w 212"/>
                <a:gd name="T17" fmla="*/ 16 h 32"/>
                <a:gd name="T18" fmla="*/ 140 w 212"/>
                <a:gd name="T19" fmla="*/ 16 h 32"/>
                <a:gd name="T20" fmla="*/ 128 w 212"/>
                <a:gd name="T21" fmla="*/ 16 h 32"/>
                <a:gd name="T22" fmla="*/ 116 w 212"/>
                <a:gd name="T23" fmla="*/ 20 h 32"/>
                <a:gd name="T24" fmla="*/ 108 w 212"/>
                <a:gd name="T25" fmla="*/ 20 h 32"/>
                <a:gd name="T26" fmla="*/ 100 w 212"/>
                <a:gd name="T27" fmla="*/ 20 h 32"/>
                <a:gd name="T28" fmla="*/ 92 w 212"/>
                <a:gd name="T29" fmla="*/ 20 h 32"/>
                <a:gd name="T30" fmla="*/ 80 w 212"/>
                <a:gd name="T31" fmla="*/ 24 h 32"/>
                <a:gd name="T32" fmla="*/ 68 w 212"/>
                <a:gd name="T33" fmla="*/ 24 h 32"/>
                <a:gd name="T34" fmla="*/ 52 w 212"/>
                <a:gd name="T35" fmla="*/ 24 h 32"/>
                <a:gd name="T36" fmla="*/ 40 w 212"/>
                <a:gd name="T37" fmla="*/ 28 h 32"/>
                <a:gd name="T38" fmla="*/ 24 w 212"/>
                <a:gd name="T39" fmla="*/ 28 h 32"/>
                <a:gd name="T40" fmla="*/ 4 w 212"/>
                <a:gd name="T41" fmla="*/ 32 h 32"/>
                <a:gd name="T42" fmla="*/ 4 w 212"/>
                <a:gd name="T4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2" h="32">
                  <a:moveTo>
                    <a:pt x="4" y="32"/>
                  </a:moveTo>
                  <a:lnTo>
                    <a:pt x="0" y="24"/>
                  </a:lnTo>
                  <a:lnTo>
                    <a:pt x="108" y="12"/>
                  </a:lnTo>
                  <a:lnTo>
                    <a:pt x="212" y="0"/>
                  </a:lnTo>
                  <a:lnTo>
                    <a:pt x="212" y="12"/>
                  </a:lnTo>
                  <a:lnTo>
                    <a:pt x="196" y="12"/>
                  </a:lnTo>
                  <a:lnTo>
                    <a:pt x="180" y="12"/>
                  </a:lnTo>
                  <a:lnTo>
                    <a:pt x="164" y="16"/>
                  </a:lnTo>
                  <a:lnTo>
                    <a:pt x="152" y="16"/>
                  </a:lnTo>
                  <a:lnTo>
                    <a:pt x="140" y="16"/>
                  </a:lnTo>
                  <a:lnTo>
                    <a:pt x="128" y="16"/>
                  </a:lnTo>
                  <a:lnTo>
                    <a:pt x="116" y="20"/>
                  </a:lnTo>
                  <a:lnTo>
                    <a:pt x="108" y="20"/>
                  </a:lnTo>
                  <a:lnTo>
                    <a:pt x="100" y="20"/>
                  </a:lnTo>
                  <a:lnTo>
                    <a:pt x="92" y="20"/>
                  </a:lnTo>
                  <a:lnTo>
                    <a:pt x="80" y="24"/>
                  </a:lnTo>
                  <a:lnTo>
                    <a:pt x="68" y="24"/>
                  </a:lnTo>
                  <a:lnTo>
                    <a:pt x="52" y="24"/>
                  </a:lnTo>
                  <a:lnTo>
                    <a:pt x="40" y="28"/>
                  </a:lnTo>
                  <a:lnTo>
                    <a:pt x="24" y="28"/>
                  </a:lnTo>
                  <a:lnTo>
                    <a:pt x="4" y="32"/>
                  </a:lnTo>
                  <a:lnTo>
                    <a:pt x="4" y="32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任意多边形: 形状 17"/>
            <p:cNvSpPr/>
            <p:nvPr/>
          </p:nvSpPr>
          <p:spPr>
            <a:xfrm rot="292574">
              <a:off x="9246" y="2057"/>
              <a:ext cx="596" cy="1262"/>
            </a:xfrm>
            <a:custGeom>
              <a:avLst/>
              <a:gdLst>
                <a:gd name="connsiteX0" fmla="*/ 376321 w 378624"/>
                <a:gd name="connsiteY0" fmla="*/ 0 h 801617"/>
                <a:gd name="connsiteX1" fmla="*/ 376854 w 378624"/>
                <a:gd name="connsiteY1" fmla="*/ 6253 h 801617"/>
                <a:gd name="connsiteX2" fmla="*/ 378624 w 378624"/>
                <a:gd name="connsiteY2" fmla="*/ 27000 h 801617"/>
                <a:gd name="connsiteX3" fmla="*/ 365630 w 378624"/>
                <a:gd name="connsiteY3" fmla="*/ 49006 h 801617"/>
                <a:gd name="connsiteX4" fmla="*/ 352635 w 378624"/>
                <a:gd name="connsiteY4" fmla="*/ 71014 h 801617"/>
                <a:gd name="connsiteX5" fmla="*/ 339639 w 378624"/>
                <a:gd name="connsiteY5" fmla="*/ 93021 h 801617"/>
                <a:gd name="connsiteX6" fmla="*/ 326645 w 378624"/>
                <a:gd name="connsiteY6" fmla="*/ 115028 h 801617"/>
                <a:gd name="connsiteX7" fmla="*/ 315420 w 378624"/>
                <a:gd name="connsiteY7" fmla="*/ 157782 h 801617"/>
                <a:gd name="connsiteX8" fmla="*/ 302424 w 378624"/>
                <a:gd name="connsiteY8" fmla="*/ 179790 h 801617"/>
                <a:gd name="connsiteX9" fmla="*/ 291200 w 378624"/>
                <a:gd name="connsiteY9" fmla="*/ 222543 h 801617"/>
                <a:gd name="connsiteX10" fmla="*/ 281744 w 378624"/>
                <a:gd name="connsiteY10" fmla="*/ 286045 h 801617"/>
                <a:gd name="connsiteX11" fmla="*/ 257525 w 378624"/>
                <a:gd name="connsiteY11" fmla="*/ 350807 h 801617"/>
                <a:gd name="connsiteX12" fmla="*/ 248069 w 378624"/>
                <a:gd name="connsiteY12" fmla="*/ 414309 h 801617"/>
                <a:gd name="connsiteX13" fmla="*/ 238615 w 378624"/>
                <a:gd name="connsiteY13" fmla="*/ 477810 h 801617"/>
                <a:gd name="connsiteX14" fmla="*/ 230930 w 378624"/>
                <a:gd name="connsiteY14" fmla="*/ 562059 h 801617"/>
                <a:gd name="connsiteX15" fmla="*/ 206710 w 378624"/>
                <a:gd name="connsiteY15" fmla="*/ 626821 h 801617"/>
                <a:gd name="connsiteX16" fmla="*/ 195485 w 378624"/>
                <a:gd name="connsiteY16" fmla="*/ 669575 h 801617"/>
                <a:gd name="connsiteX17" fmla="*/ 184260 w 378624"/>
                <a:gd name="connsiteY17" fmla="*/ 712329 h 801617"/>
                <a:gd name="connsiteX18" fmla="*/ 173035 w 378624"/>
                <a:gd name="connsiteY18" fmla="*/ 755084 h 801617"/>
                <a:gd name="connsiteX19" fmla="*/ 160040 w 378624"/>
                <a:gd name="connsiteY19" fmla="*/ 777091 h 801617"/>
                <a:gd name="connsiteX20" fmla="*/ 147045 w 378624"/>
                <a:gd name="connsiteY20" fmla="*/ 799098 h 801617"/>
                <a:gd name="connsiteX21" fmla="*/ 117515 w 378624"/>
                <a:gd name="connsiteY21" fmla="*/ 801617 h 801617"/>
                <a:gd name="connsiteX22" fmla="*/ 100980 w 378624"/>
                <a:gd name="connsiteY22" fmla="*/ 782129 h 801617"/>
                <a:gd name="connsiteX23" fmla="*/ 71450 w 378624"/>
                <a:gd name="connsiteY23" fmla="*/ 784648 h 801617"/>
                <a:gd name="connsiteX24" fmla="*/ 38380 w 378624"/>
                <a:gd name="connsiteY24" fmla="*/ 745673 h 801617"/>
                <a:gd name="connsiteX25" fmla="*/ 21845 w 378624"/>
                <a:gd name="connsiteY25" fmla="*/ 726185 h 801617"/>
                <a:gd name="connsiteX26" fmla="*/ 3540 w 378624"/>
                <a:gd name="connsiteY26" fmla="*/ 685951 h 801617"/>
                <a:gd name="connsiteX27" fmla="*/ 0 w 378624"/>
                <a:gd name="connsiteY27" fmla="*/ 644455 h 801617"/>
                <a:gd name="connsiteX28" fmla="*/ 11225 w 378624"/>
                <a:gd name="connsiteY28" fmla="*/ 601702 h 801617"/>
                <a:gd name="connsiteX29" fmla="*/ 24220 w 378624"/>
                <a:gd name="connsiteY29" fmla="*/ 579694 h 801617"/>
                <a:gd name="connsiteX30" fmla="*/ 33675 w 378624"/>
                <a:gd name="connsiteY30" fmla="*/ 516193 h 801617"/>
                <a:gd name="connsiteX31" fmla="*/ 41360 w 378624"/>
                <a:gd name="connsiteY31" fmla="*/ 431944 h 801617"/>
                <a:gd name="connsiteX32" fmla="*/ 49045 w 378624"/>
                <a:gd name="connsiteY32" fmla="*/ 347694 h 801617"/>
                <a:gd name="connsiteX33" fmla="*/ 56730 w 378624"/>
                <a:gd name="connsiteY33" fmla="*/ 263445 h 801617"/>
                <a:gd name="connsiteX34" fmla="*/ 49650 w 378624"/>
                <a:gd name="connsiteY34" fmla="*/ 180456 h 801617"/>
                <a:gd name="connsiteX35" fmla="*/ 60874 w 378624"/>
                <a:gd name="connsiteY35" fmla="*/ 137702 h 801617"/>
                <a:gd name="connsiteX36" fmla="*/ 57334 w 378624"/>
                <a:gd name="connsiteY36" fmla="*/ 96207 h 801617"/>
                <a:gd name="connsiteX37" fmla="*/ 55564 w 378624"/>
                <a:gd name="connsiteY37" fmla="*/ 75459 h 801617"/>
                <a:gd name="connsiteX38" fmla="*/ 39030 w 378624"/>
                <a:gd name="connsiteY38" fmla="*/ 55972 h 801617"/>
                <a:gd name="connsiteX39" fmla="*/ 24265 w 378624"/>
                <a:gd name="connsiteY39" fmla="*/ 57232 h 801617"/>
                <a:gd name="connsiteX40" fmla="*/ 23204 w 378624"/>
                <a:gd name="connsiteY40" fmla="*/ 55981 h 801617"/>
                <a:gd name="connsiteX41" fmla="*/ 376321 w 378624"/>
                <a:gd name="connsiteY41" fmla="*/ 0 h 801617"/>
                <a:gd name="connsiteX0-1" fmla="*/ 376321 w 378624"/>
                <a:gd name="connsiteY0-2" fmla="*/ 0 h 801617"/>
                <a:gd name="connsiteX1-3" fmla="*/ 376854 w 378624"/>
                <a:gd name="connsiteY1-4" fmla="*/ 6253 h 801617"/>
                <a:gd name="connsiteX2-5" fmla="*/ 378624 w 378624"/>
                <a:gd name="connsiteY2-6" fmla="*/ 27000 h 801617"/>
                <a:gd name="connsiteX3-7" fmla="*/ 365630 w 378624"/>
                <a:gd name="connsiteY3-8" fmla="*/ 49006 h 801617"/>
                <a:gd name="connsiteX4-9" fmla="*/ 352635 w 378624"/>
                <a:gd name="connsiteY4-10" fmla="*/ 71014 h 801617"/>
                <a:gd name="connsiteX5-11" fmla="*/ 339639 w 378624"/>
                <a:gd name="connsiteY5-12" fmla="*/ 93021 h 801617"/>
                <a:gd name="connsiteX6-13" fmla="*/ 326645 w 378624"/>
                <a:gd name="connsiteY6-14" fmla="*/ 115028 h 801617"/>
                <a:gd name="connsiteX7-15" fmla="*/ 315420 w 378624"/>
                <a:gd name="connsiteY7-16" fmla="*/ 157782 h 801617"/>
                <a:gd name="connsiteX8-17" fmla="*/ 302424 w 378624"/>
                <a:gd name="connsiteY8-18" fmla="*/ 179790 h 801617"/>
                <a:gd name="connsiteX9-19" fmla="*/ 291200 w 378624"/>
                <a:gd name="connsiteY9-20" fmla="*/ 222543 h 801617"/>
                <a:gd name="connsiteX10-21" fmla="*/ 281744 w 378624"/>
                <a:gd name="connsiteY10-22" fmla="*/ 286045 h 801617"/>
                <a:gd name="connsiteX11-23" fmla="*/ 257525 w 378624"/>
                <a:gd name="connsiteY11-24" fmla="*/ 350807 h 801617"/>
                <a:gd name="connsiteX12-25" fmla="*/ 248069 w 378624"/>
                <a:gd name="connsiteY12-26" fmla="*/ 414309 h 801617"/>
                <a:gd name="connsiteX13-27" fmla="*/ 238615 w 378624"/>
                <a:gd name="connsiteY13-28" fmla="*/ 477810 h 801617"/>
                <a:gd name="connsiteX14-29" fmla="*/ 230930 w 378624"/>
                <a:gd name="connsiteY14-30" fmla="*/ 562059 h 801617"/>
                <a:gd name="connsiteX15-31" fmla="*/ 206710 w 378624"/>
                <a:gd name="connsiteY15-32" fmla="*/ 626821 h 801617"/>
                <a:gd name="connsiteX16-33" fmla="*/ 195485 w 378624"/>
                <a:gd name="connsiteY16-34" fmla="*/ 669575 h 801617"/>
                <a:gd name="connsiteX17-35" fmla="*/ 184260 w 378624"/>
                <a:gd name="connsiteY17-36" fmla="*/ 712329 h 801617"/>
                <a:gd name="connsiteX18-37" fmla="*/ 173035 w 378624"/>
                <a:gd name="connsiteY18-38" fmla="*/ 755084 h 801617"/>
                <a:gd name="connsiteX19-39" fmla="*/ 160040 w 378624"/>
                <a:gd name="connsiteY19-40" fmla="*/ 777091 h 801617"/>
                <a:gd name="connsiteX20-41" fmla="*/ 147045 w 378624"/>
                <a:gd name="connsiteY20-42" fmla="*/ 799098 h 801617"/>
                <a:gd name="connsiteX21-43" fmla="*/ 117515 w 378624"/>
                <a:gd name="connsiteY21-44" fmla="*/ 801617 h 801617"/>
                <a:gd name="connsiteX22-45" fmla="*/ 100980 w 378624"/>
                <a:gd name="connsiteY22-46" fmla="*/ 782129 h 801617"/>
                <a:gd name="connsiteX23-47" fmla="*/ 71450 w 378624"/>
                <a:gd name="connsiteY23-48" fmla="*/ 784648 h 801617"/>
                <a:gd name="connsiteX24-49" fmla="*/ 38380 w 378624"/>
                <a:gd name="connsiteY24-50" fmla="*/ 745673 h 801617"/>
                <a:gd name="connsiteX25-51" fmla="*/ 21845 w 378624"/>
                <a:gd name="connsiteY25-52" fmla="*/ 726185 h 801617"/>
                <a:gd name="connsiteX26-53" fmla="*/ 3540 w 378624"/>
                <a:gd name="connsiteY26-54" fmla="*/ 685951 h 801617"/>
                <a:gd name="connsiteX27-55" fmla="*/ 0 w 378624"/>
                <a:gd name="connsiteY27-56" fmla="*/ 644455 h 801617"/>
                <a:gd name="connsiteX28-57" fmla="*/ 11225 w 378624"/>
                <a:gd name="connsiteY28-58" fmla="*/ 601702 h 801617"/>
                <a:gd name="connsiteX29-59" fmla="*/ 24220 w 378624"/>
                <a:gd name="connsiteY29-60" fmla="*/ 579694 h 801617"/>
                <a:gd name="connsiteX30-61" fmla="*/ 33675 w 378624"/>
                <a:gd name="connsiteY30-62" fmla="*/ 516193 h 801617"/>
                <a:gd name="connsiteX31-63" fmla="*/ 41360 w 378624"/>
                <a:gd name="connsiteY31-64" fmla="*/ 431944 h 801617"/>
                <a:gd name="connsiteX32-65" fmla="*/ 49045 w 378624"/>
                <a:gd name="connsiteY32-66" fmla="*/ 347694 h 801617"/>
                <a:gd name="connsiteX33-67" fmla="*/ 56730 w 378624"/>
                <a:gd name="connsiteY33-68" fmla="*/ 263445 h 801617"/>
                <a:gd name="connsiteX34-69" fmla="*/ 49650 w 378624"/>
                <a:gd name="connsiteY34-70" fmla="*/ 180456 h 801617"/>
                <a:gd name="connsiteX35-71" fmla="*/ 60874 w 378624"/>
                <a:gd name="connsiteY35-72" fmla="*/ 137702 h 801617"/>
                <a:gd name="connsiteX36-73" fmla="*/ 57334 w 378624"/>
                <a:gd name="connsiteY36-74" fmla="*/ 96207 h 801617"/>
                <a:gd name="connsiteX37-75" fmla="*/ 55564 w 378624"/>
                <a:gd name="connsiteY37-76" fmla="*/ 75459 h 801617"/>
                <a:gd name="connsiteX38-77" fmla="*/ 39030 w 378624"/>
                <a:gd name="connsiteY38-78" fmla="*/ 55972 h 801617"/>
                <a:gd name="connsiteX39-79" fmla="*/ 24265 w 378624"/>
                <a:gd name="connsiteY39-80" fmla="*/ 57232 h 801617"/>
                <a:gd name="connsiteX40-81" fmla="*/ 376321 w 378624"/>
                <a:gd name="connsiteY40-82" fmla="*/ 0 h 801617"/>
                <a:gd name="connsiteX0-83" fmla="*/ 376321 w 378624"/>
                <a:gd name="connsiteY0-84" fmla="*/ 0 h 801617"/>
                <a:gd name="connsiteX1-85" fmla="*/ 376854 w 378624"/>
                <a:gd name="connsiteY1-86" fmla="*/ 6253 h 801617"/>
                <a:gd name="connsiteX2-87" fmla="*/ 378624 w 378624"/>
                <a:gd name="connsiteY2-88" fmla="*/ 27000 h 801617"/>
                <a:gd name="connsiteX3-89" fmla="*/ 365630 w 378624"/>
                <a:gd name="connsiteY3-90" fmla="*/ 49006 h 801617"/>
                <a:gd name="connsiteX4-91" fmla="*/ 352635 w 378624"/>
                <a:gd name="connsiteY4-92" fmla="*/ 71014 h 801617"/>
                <a:gd name="connsiteX5-93" fmla="*/ 339639 w 378624"/>
                <a:gd name="connsiteY5-94" fmla="*/ 93021 h 801617"/>
                <a:gd name="connsiteX6-95" fmla="*/ 326645 w 378624"/>
                <a:gd name="connsiteY6-96" fmla="*/ 115028 h 801617"/>
                <a:gd name="connsiteX7-97" fmla="*/ 315420 w 378624"/>
                <a:gd name="connsiteY7-98" fmla="*/ 157782 h 801617"/>
                <a:gd name="connsiteX8-99" fmla="*/ 302424 w 378624"/>
                <a:gd name="connsiteY8-100" fmla="*/ 179790 h 801617"/>
                <a:gd name="connsiteX9-101" fmla="*/ 291200 w 378624"/>
                <a:gd name="connsiteY9-102" fmla="*/ 222543 h 801617"/>
                <a:gd name="connsiteX10-103" fmla="*/ 281744 w 378624"/>
                <a:gd name="connsiteY10-104" fmla="*/ 286045 h 801617"/>
                <a:gd name="connsiteX11-105" fmla="*/ 257525 w 378624"/>
                <a:gd name="connsiteY11-106" fmla="*/ 350807 h 801617"/>
                <a:gd name="connsiteX12-107" fmla="*/ 248069 w 378624"/>
                <a:gd name="connsiteY12-108" fmla="*/ 414309 h 801617"/>
                <a:gd name="connsiteX13-109" fmla="*/ 238615 w 378624"/>
                <a:gd name="connsiteY13-110" fmla="*/ 477810 h 801617"/>
                <a:gd name="connsiteX14-111" fmla="*/ 230930 w 378624"/>
                <a:gd name="connsiteY14-112" fmla="*/ 562059 h 801617"/>
                <a:gd name="connsiteX15-113" fmla="*/ 206710 w 378624"/>
                <a:gd name="connsiteY15-114" fmla="*/ 626821 h 801617"/>
                <a:gd name="connsiteX16-115" fmla="*/ 195485 w 378624"/>
                <a:gd name="connsiteY16-116" fmla="*/ 669575 h 801617"/>
                <a:gd name="connsiteX17-117" fmla="*/ 184260 w 378624"/>
                <a:gd name="connsiteY17-118" fmla="*/ 712329 h 801617"/>
                <a:gd name="connsiteX18-119" fmla="*/ 173035 w 378624"/>
                <a:gd name="connsiteY18-120" fmla="*/ 755084 h 801617"/>
                <a:gd name="connsiteX19-121" fmla="*/ 160040 w 378624"/>
                <a:gd name="connsiteY19-122" fmla="*/ 777091 h 801617"/>
                <a:gd name="connsiteX20-123" fmla="*/ 147045 w 378624"/>
                <a:gd name="connsiteY20-124" fmla="*/ 799098 h 801617"/>
                <a:gd name="connsiteX21-125" fmla="*/ 117515 w 378624"/>
                <a:gd name="connsiteY21-126" fmla="*/ 801617 h 801617"/>
                <a:gd name="connsiteX22-127" fmla="*/ 100980 w 378624"/>
                <a:gd name="connsiteY22-128" fmla="*/ 782129 h 801617"/>
                <a:gd name="connsiteX23-129" fmla="*/ 71450 w 378624"/>
                <a:gd name="connsiteY23-130" fmla="*/ 784648 h 801617"/>
                <a:gd name="connsiteX24-131" fmla="*/ 38380 w 378624"/>
                <a:gd name="connsiteY24-132" fmla="*/ 745673 h 801617"/>
                <a:gd name="connsiteX25-133" fmla="*/ 21845 w 378624"/>
                <a:gd name="connsiteY25-134" fmla="*/ 726185 h 801617"/>
                <a:gd name="connsiteX26-135" fmla="*/ 3540 w 378624"/>
                <a:gd name="connsiteY26-136" fmla="*/ 685951 h 801617"/>
                <a:gd name="connsiteX27-137" fmla="*/ 0 w 378624"/>
                <a:gd name="connsiteY27-138" fmla="*/ 644455 h 801617"/>
                <a:gd name="connsiteX28-139" fmla="*/ 11225 w 378624"/>
                <a:gd name="connsiteY28-140" fmla="*/ 601702 h 801617"/>
                <a:gd name="connsiteX29-141" fmla="*/ 24220 w 378624"/>
                <a:gd name="connsiteY29-142" fmla="*/ 579694 h 801617"/>
                <a:gd name="connsiteX30-143" fmla="*/ 33675 w 378624"/>
                <a:gd name="connsiteY30-144" fmla="*/ 516193 h 801617"/>
                <a:gd name="connsiteX31-145" fmla="*/ 41360 w 378624"/>
                <a:gd name="connsiteY31-146" fmla="*/ 431944 h 801617"/>
                <a:gd name="connsiteX32-147" fmla="*/ 49045 w 378624"/>
                <a:gd name="connsiteY32-148" fmla="*/ 347694 h 801617"/>
                <a:gd name="connsiteX33-149" fmla="*/ 56730 w 378624"/>
                <a:gd name="connsiteY33-150" fmla="*/ 263445 h 801617"/>
                <a:gd name="connsiteX34-151" fmla="*/ 49650 w 378624"/>
                <a:gd name="connsiteY34-152" fmla="*/ 180456 h 801617"/>
                <a:gd name="connsiteX35-153" fmla="*/ 60874 w 378624"/>
                <a:gd name="connsiteY35-154" fmla="*/ 137702 h 801617"/>
                <a:gd name="connsiteX36-155" fmla="*/ 57334 w 378624"/>
                <a:gd name="connsiteY36-156" fmla="*/ 96207 h 801617"/>
                <a:gd name="connsiteX37-157" fmla="*/ 55564 w 378624"/>
                <a:gd name="connsiteY37-158" fmla="*/ 75459 h 801617"/>
                <a:gd name="connsiteX38-159" fmla="*/ 39030 w 378624"/>
                <a:gd name="connsiteY38-160" fmla="*/ 55972 h 801617"/>
                <a:gd name="connsiteX39-161" fmla="*/ 376321 w 378624"/>
                <a:gd name="connsiteY39-162" fmla="*/ 0 h 801617"/>
                <a:gd name="connsiteX0-163" fmla="*/ 376321 w 378624"/>
                <a:gd name="connsiteY0-164" fmla="*/ 0 h 801617"/>
                <a:gd name="connsiteX1-165" fmla="*/ 376854 w 378624"/>
                <a:gd name="connsiteY1-166" fmla="*/ 6253 h 801617"/>
                <a:gd name="connsiteX2-167" fmla="*/ 378624 w 378624"/>
                <a:gd name="connsiteY2-168" fmla="*/ 27000 h 801617"/>
                <a:gd name="connsiteX3-169" fmla="*/ 365630 w 378624"/>
                <a:gd name="connsiteY3-170" fmla="*/ 49006 h 801617"/>
                <a:gd name="connsiteX4-171" fmla="*/ 352635 w 378624"/>
                <a:gd name="connsiteY4-172" fmla="*/ 71014 h 801617"/>
                <a:gd name="connsiteX5-173" fmla="*/ 339639 w 378624"/>
                <a:gd name="connsiteY5-174" fmla="*/ 93021 h 801617"/>
                <a:gd name="connsiteX6-175" fmla="*/ 326645 w 378624"/>
                <a:gd name="connsiteY6-176" fmla="*/ 115028 h 801617"/>
                <a:gd name="connsiteX7-177" fmla="*/ 315420 w 378624"/>
                <a:gd name="connsiteY7-178" fmla="*/ 157782 h 801617"/>
                <a:gd name="connsiteX8-179" fmla="*/ 302424 w 378624"/>
                <a:gd name="connsiteY8-180" fmla="*/ 179790 h 801617"/>
                <a:gd name="connsiteX9-181" fmla="*/ 291200 w 378624"/>
                <a:gd name="connsiteY9-182" fmla="*/ 222543 h 801617"/>
                <a:gd name="connsiteX10-183" fmla="*/ 281744 w 378624"/>
                <a:gd name="connsiteY10-184" fmla="*/ 286045 h 801617"/>
                <a:gd name="connsiteX11-185" fmla="*/ 257525 w 378624"/>
                <a:gd name="connsiteY11-186" fmla="*/ 350807 h 801617"/>
                <a:gd name="connsiteX12-187" fmla="*/ 248069 w 378624"/>
                <a:gd name="connsiteY12-188" fmla="*/ 414309 h 801617"/>
                <a:gd name="connsiteX13-189" fmla="*/ 238615 w 378624"/>
                <a:gd name="connsiteY13-190" fmla="*/ 477810 h 801617"/>
                <a:gd name="connsiteX14-191" fmla="*/ 230930 w 378624"/>
                <a:gd name="connsiteY14-192" fmla="*/ 562059 h 801617"/>
                <a:gd name="connsiteX15-193" fmla="*/ 206710 w 378624"/>
                <a:gd name="connsiteY15-194" fmla="*/ 626821 h 801617"/>
                <a:gd name="connsiteX16-195" fmla="*/ 195485 w 378624"/>
                <a:gd name="connsiteY16-196" fmla="*/ 669575 h 801617"/>
                <a:gd name="connsiteX17-197" fmla="*/ 184260 w 378624"/>
                <a:gd name="connsiteY17-198" fmla="*/ 712329 h 801617"/>
                <a:gd name="connsiteX18-199" fmla="*/ 173035 w 378624"/>
                <a:gd name="connsiteY18-200" fmla="*/ 755084 h 801617"/>
                <a:gd name="connsiteX19-201" fmla="*/ 160040 w 378624"/>
                <a:gd name="connsiteY19-202" fmla="*/ 777091 h 801617"/>
                <a:gd name="connsiteX20-203" fmla="*/ 147045 w 378624"/>
                <a:gd name="connsiteY20-204" fmla="*/ 799098 h 801617"/>
                <a:gd name="connsiteX21-205" fmla="*/ 117515 w 378624"/>
                <a:gd name="connsiteY21-206" fmla="*/ 801617 h 801617"/>
                <a:gd name="connsiteX22-207" fmla="*/ 100980 w 378624"/>
                <a:gd name="connsiteY22-208" fmla="*/ 782129 h 801617"/>
                <a:gd name="connsiteX23-209" fmla="*/ 71450 w 378624"/>
                <a:gd name="connsiteY23-210" fmla="*/ 784648 h 801617"/>
                <a:gd name="connsiteX24-211" fmla="*/ 38380 w 378624"/>
                <a:gd name="connsiteY24-212" fmla="*/ 745673 h 801617"/>
                <a:gd name="connsiteX25-213" fmla="*/ 21845 w 378624"/>
                <a:gd name="connsiteY25-214" fmla="*/ 726185 h 801617"/>
                <a:gd name="connsiteX26-215" fmla="*/ 3540 w 378624"/>
                <a:gd name="connsiteY26-216" fmla="*/ 685951 h 801617"/>
                <a:gd name="connsiteX27-217" fmla="*/ 0 w 378624"/>
                <a:gd name="connsiteY27-218" fmla="*/ 644455 h 801617"/>
                <a:gd name="connsiteX28-219" fmla="*/ 11225 w 378624"/>
                <a:gd name="connsiteY28-220" fmla="*/ 601702 h 801617"/>
                <a:gd name="connsiteX29-221" fmla="*/ 24220 w 378624"/>
                <a:gd name="connsiteY29-222" fmla="*/ 579694 h 801617"/>
                <a:gd name="connsiteX30-223" fmla="*/ 33675 w 378624"/>
                <a:gd name="connsiteY30-224" fmla="*/ 516193 h 801617"/>
                <a:gd name="connsiteX31-225" fmla="*/ 41360 w 378624"/>
                <a:gd name="connsiteY31-226" fmla="*/ 431944 h 801617"/>
                <a:gd name="connsiteX32-227" fmla="*/ 49045 w 378624"/>
                <a:gd name="connsiteY32-228" fmla="*/ 347694 h 801617"/>
                <a:gd name="connsiteX33-229" fmla="*/ 56730 w 378624"/>
                <a:gd name="connsiteY33-230" fmla="*/ 263445 h 801617"/>
                <a:gd name="connsiteX34-231" fmla="*/ 49650 w 378624"/>
                <a:gd name="connsiteY34-232" fmla="*/ 180456 h 801617"/>
                <a:gd name="connsiteX35-233" fmla="*/ 60874 w 378624"/>
                <a:gd name="connsiteY35-234" fmla="*/ 137702 h 801617"/>
                <a:gd name="connsiteX36-235" fmla="*/ 57334 w 378624"/>
                <a:gd name="connsiteY36-236" fmla="*/ 96207 h 801617"/>
                <a:gd name="connsiteX37-237" fmla="*/ 55564 w 378624"/>
                <a:gd name="connsiteY37-238" fmla="*/ 75459 h 801617"/>
                <a:gd name="connsiteX38-239" fmla="*/ 22275 w 378624"/>
                <a:gd name="connsiteY38-240" fmla="*/ 33641 h 801617"/>
                <a:gd name="connsiteX39-241" fmla="*/ 376321 w 378624"/>
                <a:gd name="connsiteY39-242" fmla="*/ 0 h 80161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</a:cxnLst>
              <a:rect l="l" t="t" r="r" b="b"/>
              <a:pathLst>
                <a:path w="378624" h="801617">
                  <a:moveTo>
                    <a:pt x="376321" y="0"/>
                  </a:moveTo>
                  <a:cubicBezTo>
                    <a:pt x="376499" y="2084"/>
                    <a:pt x="376676" y="4169"/>
                    <a:pt x="376854" y="6253"/>
                  </a:cubicBezTo>
                  <a:lnTo>
                    <a:pt x="378624" y="27000"/>
                  </a:lnTo>
                  <a:lnTo>
                    <a:pt x="365630" y="49006"/>
                  </a:lnTo>
                  <a:lnTo>
                    <a:pt x="352635" y="71014"/>
                  </a:lnTo>
                  <a:lnTo>
                    <a:pt x="339639" y="93021"/>
                  </a:lnTo>
                  <a:lnTo>
                    <a:pt x="326645" y="115028"/>
                  </a:lnTo>
                  <a:lnTo>
                    <a:pt x="315420" y="157782"/>
                  </a:lnTo>
                  <a:lnTo>
                    <a:pt x="302424" y="179790"/>
                  </a:lnTo>
                  <a:lnTo>
                    <a:pt x="291200" y="222543"/>
                  </a:lnTo>
                  <a:lnTo>
                    <a:pt x="281744" y="286045"/>
                  </a:lnTo>
                  <a:lnTo>
                    <a:pt x="257525" y="350807"/>
                  </a:lnTo>
                  <a:lnTo>
                    <a:pt x="248069" y="414309"/>
                  </a:lnTo>
                  <a:lnTo>
                    <a:pt x="238615" y="477810"/>
                  </a:lnTo>
                  <a:lnTo>
                    <a:pt x="230930" y="562059"/>
                  </a:lnTo>
                  <a:lnTo>
                    <a:pt x="206710" y="626821"/>
                  </a:lnTo>
                  <a:lnTo>
                    <a:pt x="195485" y="669575"/>
                  </a:lnTo>
                  <a:lnTo>
                    <a:pt x="184260" y="712329"/>
                  </a:lnTo>
                  <a:lnTo>
                    <a:pt x="173035" y="755084"/>
                  </a:lnTo>
                  <a:lnTo>
                    <a:pt x="160040" y="777091"/>
                  </a:lnTo>
                  <a:lnTo>
                    <a:pt x="147045" y="799098"/>
                  </a:lnTo>
                  <a:lnTo>
                    <a:pt x="117515" y="801617"/>
                  </a:lnTo>
                  <a:lnTo>
                    <a:pt x="100980" y="782129"/>
                  </a:lnTo>
                  <a:lnTo>
                    <a:pt x="71450" y="784648"/>
                  </a:lnTo>
                  <a:lnTo>
                    <a:pt x="38380" y="745673"/>
                  </a:lnTo>
                  <a:lnTo>
                    <a:pt x="21845" y="726185"/>
                  </a:lnTo>
                  <a:lnTo>
                    <a:pt x="3540" y="685951"/>
                  </a:lnTo>
                  <a:lnTo>
                    <a:pt x="0" y="644455"/>
                  </a:lnTo>
                  <a:lnTo>
                    <a:pt x="11225" y="601702"/>
                  </a:lnTo>
                  <a:lnTo>
                    <a:pt x="24220" y="579694"/>
                  </a:lnTo>
                  <a:lnTo>
                    <a:pt x="33675" y="516193"/>
                  </a:lnTo>
                  <a:lnTo>
                    <a:pt x="41360" y="431944"/>
                  </a:lnTo>
                  <a:lnTo>
                    <a:pt x="49045" y="347694"/>
                  </a:lnTo>
                  <a:lnTo>
                    <a:pt x="56730" y="263445"/>
                  </a:lnTo>
                  <a:lnTo>
                    <a:pt x="49650" y="180456"/>
                  </a:lnTo>
                  <a:lnTo>
                    <a:pt x="60874" y="137702"/>
                  </a:lnTo>
                  <a:lnTo>
                    <a:pt x="57334" y="96207"/>
                  </a:lnTo>
                  <a:lnTo>
                    <a:pt x="55564" y="75459"/>
                  </a:lnTo>
                  <a:lnTo>
                    <a:pt x="22275" y="33641"/>
                  </a:lnTo>
                  <a:lnTo>
                    <a:pt x="376321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任意多边形: 形状 18"/>
            <p:cNvSpPr/>
            <p:nvPr/>
          </p:nvSpPr>
          <p:spPr>
            <a:xfrm rot="292574">
              <a:off x="7656" y="1655"/>
              <a:ext cx="2237" cy="737"/>
            </a:xfrm>
            <a:custGeom>
              <a:avLst/>
              <a:gdLst>
                <a:gd name="connsiteX0" fmla="*/ 1074909 w 1420446"/>
                <a:gd name="connsiteY0" fmla="*/ 1260 h 467926"/>
                <a:gd name="connsiteX1" fmla="*/ 1089675 w 1420446"/>
                <a:gd name="connsiteY1" fmla="*/ 0 h 467926"/>
                <a:gd name="connsiteX2" fmla="*/ 1120974 w 1420446"/>
                <a:gd name="connsiteY2" fmla="*/ 18229 h 467926"/>
                <a:gd name="connsiteX3" fmla="*/ 1152275 w 1420446"/>
                <a:gd name="connsiteY3" fmla="*/ 36457 h 467926"/>
                <a:gd name="connsiteX4" fmla="*/ 1181805 w 1420446"/>
                <a:gd name="connsiteY4" fmla="*/ 33938 h 467926"/>
                <a:gd name="connsiteX5" fmla="*/ 1198339 w 1420446"/>
                <a:gd name="connsiteY5" fmla="*/ 53425 h 467926"/>
                <a:gd name="connsiteX6" fmla="*/ 1244404 w 1420446"/>
                <a:gd name="connsiteY6" fmla="*/ 70394 h 467926"/>
                <a:gd name="connsiteX7" fmla="*/ 1275705 w 1420446"/>
                <a:gd name="connsiteY7" fmla="*/ 88622 h 467926"/>
                <a:gd name="connsiteX8" fmla="*/ 1307005 w 1420446"/>
                <a:gd name="connsiteY8" fmla="*/ 106849 h 467926"/>
                <a:gd name="connsiteX9" fmla="*/ 1338304 w 1420446"/>
                <a:gd name="connsiteY9" fmla="*/ 125078 h 467926"/>
                <a:gd name="connsiteX10" fmla="*/ 1369604 w 1420446"/>
                <a:gd name="connsiteY10" fmla="*/ 143306 h 467926"/>
                <a:gd name="connsiteX11" fmla="*/ 1386140 w 1420446"/>
                <a:gd name="connsiteY11" fmla="*/ 162794 h 467926"/>
                <a:gd name="connsiteX12" fmla="*/ 1402675 w 1420446"/>
                <a:gd name="connsiteY12" fmla="*/ 182281 h 467926"/>
                <a:gd name="connsiteX13" fmla="*/ 1419209 w 1420446"/>
                <a:gd name="connsiteY13" fmla="*/ 201769 h 467926"/>
                <a:gd name="connsiteX14" fmla="*/ 1420446 w 1420446"/>
                <a:gd name="connsiteY14" fmla="*/ 216264 h 467926"/>
                <a:gd name="connsiteX15" fmla="*/ 1067329 w 1420446"/>
                <a:gd name="connsiteY15" fmla="*/ 272245 h 467926"/>
                <a:gd name="connsiteX16" fmla="*/ 1051855 w 1420446"/>
                <a:gd name="connsiteY16" fmla="*/ 254007 h 467926"/>
                <a:gd name="connsiteX17" fmla="*/ 1037090 w 1420446"/>
                <a:gd name="connsiteY17" fmla="*/ 255267 h 467926"/>
                <a:gd name="connsiteX18" fmla="*/ 1007560 w 1420446"/>
                <a:gd name="connsiteY18" fmla="*/ 257786 h 467926"/>
                <a:gd name="connsiteX19" fmla="*/ 976259 w 1420446"/>
                <a:gd name="connsiteY19" fmla="*/ 239558 h 467926"/>
                <a:gd name="connsiteX20" fmla="*/ 948500 w 1420446"/>
                <a:gd name="connsiteY20" fmla="*/ 262825 h 467926"/>
                <a:gd name="connsiteX21" fmla="*/ 904205 w 1420446"/>
                <a:gd name="connsiteY21" fmla="*/ 266604 h 467926"/>
                <a:gd name="connsiteX22" fmla="*/ 874675 w 1420446"/>
                <a:gd name="connsiteY22" fmla="*/ 269123 h 467926"/>
                <a:gd name="connsiteX23" fmla="*/ 845145 w 1420446"/>
                <a:gd name="connsiteY23" fmla="*/ 271642 h 467926"/>
                <a:gd name="connsiteX24" fmla="*/ 802620 w 1420446"/>
                <a:gd name="connsiteY24" fmla="*/ 296169 h 467926"/>
                <a:gd name="connsiteX25" fmla="*/ 743560 w 1420446"/>
                <a:gd name="connsiteY25" fmla="*/ 301208 h 467926"/>
                <a:gd name="connsiteX26" fmla="*/ 686270 w 1420446"/>
                <a:gd name="connsiteY26" fmla="*/ 326993 h 467926"/>
                <a:gd name="connsiteX27" fmla="*/ 627210 w 1420446"/>
                <a:gd name="connsiteY27" fmla="*/ 332031 h 467926"/>
                <a:gd name="connsiteX28" fmla="*/ 555155 w 1420446"/>
                <a:gd name="connsiteY28" fmla="*/ 359077 h 467926"/>
                <a:gd name="connsiteX29" fmla="*/ 466566 w 1420446"/>
                <a:gd name="connsiteY29" fmla="*/ 366635 h 467926"/>
                <a:gd name="connsiteX30" fmla="*/ 394510 w 1420446"/>
                <a:gd name="connsiteY30" fmla="*/ 393681 h 467926"/>
                <a:gd name="connsiteX31" fmla="*/ 320685 w 1420446"/>
                <a:gd name="connsiteY31" fmla="*/ 399979 h 467926"/>
                <a:gd name="connsiteX32" fmla="*/ 248630 w 1420446"/>
                <a:gd name="connsiteY32" fmla="*/ 427025 h 467926"/>
                <a:gd name="connsiteX33" fmla="*/ 189571 w 1420446"/>
                <a:gd name="connsiteY33" fmla="*/ 432063 h 467926"/>
                <a:gd name="connsiteX34" fmla="*/ 130510 w 1420446"/>
                <a:gd name="connsiteY34" fmla="*/ 437102 h 467926"/>
                <a:gd name="connsiteX35" fmla="*/ 87985 w 1420446"/>
                <a:gd name="connsiteY35" fmla="*/ 461627 h 467926"/>
                <a:gd name="connsiteX36" fmla="*/ 43690 w 1420446"/>
                <a:gd name="connsiteY36" fmla="*/ 465406 h 467926"/>
                <a:gd name="connsiteX37" fmla="*/ 14160 w 1420446"/>
                <a:gd name="connsiteY37" fmla="*/ 467926 h 467926"/>
                <a:gd name="connsiteX38" fmla="*/ 0 w 1420446"/>
                <a:gd name="connsiteY38" fmla="*/ 301946 h 467926"/>
                <a:gd name="connsiteX39" fmla="*/ 131115 w 1420446"/>
                <a:gd name="connsiteY39" fmla="*/ 269863 h 467926"/>
                <a:gd name="connsiteX40" fmla="*/ 293531 w 1420446"/>
                <a:gd name="connsiteY40" fmla="*/ 256007 h 467926"/>
                <a:gd name="connsiteX41" fmla="*/ 454176 w 1420446"/>
                <a:gd name="connsiteY41" fmla="*/ 221403 h 467926"/>
                <a:gd name="connsiteX42" fmla="*/ 644350 w 1420446"/>
                <a:gd name="connsiteY42" fmla="*/ 184280 h 467926"/>
                <a:gd name="connsiteX43" fmla="*/ 716405 w 1420446"/>
                <a:gd name="connsiteY43" fmla="*/ 157235 h 467926"/>
                <a:gd name="connsiteX44" fmla="*/ 788460 w 1420446"/>
                <a:gd name="connsiteY44" fmla="*/ 130190 h 467926"/>
                <a:gd name="connsiteX45" fmla="*/ 862285 w 1420446"/>
                <a:gd name="connsiteY45" fmla="*/ 123892 h 467926"/>
                <a:gd name="connsiteX46" fmla="*/ 904810 w 1420446"/>
                <a:gd name="connsiteY46" fmla="*/ 99365 h 467926"/>
                <a:gd name="connsiteX47" fmla="*/ 949105 w 1420446"/>
                <a:gd name="connsiteY47" fmla="*/ 95586 h 467926"/>
                <a:gd name="connsiteX48" fmla="*/ 991630 w 1420446"/>
                <a:gd name="connsiteY48" fmla="*/ 71060 h 467926"/>
                <a:gd name="connsiteX49" fmla="*/ 1006394 w 1420446"/>
                <a:gd name="connsiteY49" fmla="*/ 69800 h 467926"/>
                <a:gd name="connsiteX50" fmla="*/ 1019390 w 1420446"/>
                <a:gd name="connsiteY50" fmla="*/ 47794 h 467926"/>
                <a:gd name="connsiteX51" fmla="*/ 1047149 w 1420446"/>
                <a:gd name="connsiteY51" fmla="*/ 24527 h 467926"/>
                <a:gd name="connsiteX52" fmla="*/ 1074909 w 1420446"/>
                <a:gd name="connsiteY52" fmla="*/ 1260 h 467926"/>
                <a:gd name="connsiteX0-1" fmla="*/ 1074909 w 1420446"/>
                <a:gd name="connsiteY0-2" fmla="*/ 1260 h 467926"/>
                <a:gd name="connsiteX1-3" fmla="*/ 1089675 w 1420446"/>
                <a:gd name="connsiteY1-4" fmla="*/ 0 h 467926"/>
                <a:gd name="connsiteX2-5" fmla="*/ 1120974 w 1420446"/>
                <a:gd name="connsiteY2-6" fmla="*/ 18229 h 467926"/>
                <a:gd name="connsiteX3-7" fmla="*/ 1152275 w 1420446"/>
                <a:gd name="connsiteY3-8" fmla="*/ 36457 h 467926"/>
                <a:gd name="connsiteX4-9" fmla="*/ 1181805 w 1420446"/>
                <a:gd name="connsiteY4-10" fmla="*/ 33938 h 467926"/>
                <a:gd name="connsiteX5-11" fmla="*/ 1198339 w 1420446"/>
                <a:gd name="connsiteY5-12" fmla="*/ 53425 h 467926"/>
                <a:gd name="connsiteX6-13" fmla="*/ 1244404 w 1420446"/>
                <a:gd name="connsiteY6-14" fmla="*/ 70394 h 467926"/>
                <a:gd name="connsiteX7-15" fmla="*/ 1275705 w 1420446"/>
                <a:gd name="connsiteY7-16" fmla="*/ 88622 h 467926"/>
                <a:gd name="connsiteX8-17" fmla="*/ 1307005 w 1420446"/>
                <a:gd name="connsiteY8-18" fmla="*/ 106849 h 467926"/>
                <a:gd name="connsiteX9-19" fmla="*/ 1338304 w 1420446"/>
                <a:gd name="connsiteY9-20" fmla="*/ 125078 h 467926"/>
                <a:gd name="connsiteX10-21" fmla="*/ 1369604 w 1420446"/>
                <a:gd name="connsiteY10-22" fmla="*/ 143306 h 467926"/>
                <a:gd name="connsiteX11-23" fmla="*/ 1386140 w 1420446"/>
                <a:gd name="connsiteY11-24" fmla="*/ 162794 h 467926"/>
                <a:gd name="connsiteX12-25" fmla="*/ 1402675 w 1420446"/>
                <a:gd name="connsiteY12-26" fmla="*/ 182281 h 467926"/>
                <a:gd name="connsiteX13-27" fmla="*/ 1419209 w 1420446"/>
                <a:gd name="connsiteY13-28" fmla="*/ 201769 h 467926"/>
                <a:gd name="connsiteX14-29" fmla="*/ 1420446 w 1420446"/>
                <a:gd name="connsiteY14-30" fmla="*/ 216264 h 467926"/>
                <a:gd name="connsiteX15-31" fmla="*/ 1051855 w 1420446"/>
                <a:gd name="connsiteY15-32" fmla="*/ 254007 h 467926"/>
                <a:gd name="connsiteX16-33" fmla="*/ 1037090 w 1420446"/>
                <a:gd name="connsiteY16-34" fmla="*/ 255267 h 467926"/>
                <a:gd name="connsiteX17-35" fmla="*/ 1007560 w 1420446"/>
                <a:gd name="connsiteY17-36" fmla="*/ 257786 h 467926"/>
                <a:gd name="connsiteX18-37" fmla="*/ 976259 w 1420446"/>
                <a:gd name="connsiteY18-38" fmla="*/ 239558 h 467926"/>
                <a:gd name="connsiteX19-39" fmla="*/ 948500 w 1420446"/>
                <a:gd name="connsiteY19-40" fmla="*/ 262825 h 467926"/>
                <a:gd name="connsiteX20-41" fmla="*/ 904205 w 1420446"/>
                <a:gd name="connsiteY20-42" fmla="*/ 266604 h 467926"/>
                <a:gd name="connsiteX21-43" fmla="*/ 874675 w 1420446"/>
                <a:gd name="connsiteY21-44" fmla="*/ 269123 h 467926"/>
                <a:gd name="connsiteX22-45" fmla="*/ 845145 w 1420446"/>
                <a:gd name="connsiteY22-46" fmla="*/ 271642 h 467926"/>
                <a:gd name="connsiteX23-47" fmla="*/ 802620 w 1420446"/>
                <a:gd name="connsiteY23-48" fmla="*/ 296169 h 467926"/>
                <a:gd name="connsiteX24-49" fmla="*/ 743560 w 1420446"/>
                <a:gd name="connsiteY24-50" fmla="*/ 301208 h 467926"/>
                <a:gd name="connsiteX25-51" fmla="*/ 686270 w 1420446"/>
                <a:gd name="connsiteY25-52" fmla="*/ 326993 h 467926"/>
                <a:gd name="connsiteX26-53" fmla="*/ 627210 w 1420446"/>
                <a:gd name="connsiteY26-54" fmla="*/ 332031 h 467926"/>
                <a:gd name="connsiteX27-55" fmla="*/ 555155 w 1420446"/>
                <a:gd name="connsiteY27-56" fmla="*/ 359077 h 467926"/>
                <a:gd name="connsiteX28-57" fmla="*/ 466566 w 1420446"/>
                <a:gd name="connsiteY28-58" fmla="*/ 366635 h 467926"/>
                <a:gd name="connsiteX29-59" fmla="*/ 394510 w 1420446"/>
                <a:gd name="connsiteY29-60" fmla="*/ 393681 h 467926"/>
                <a:gd name="connsiteX30-61" fmla="*/ 320685 w 1420446"/>
                <a:gd name="connsiteY30-62" fmla="*/ 399979 h 467926"/>
                <a:gd name="connsiteX31-63" fmla="*/ 248630 w 1420446"/>
                <a:gd name="connsiteY31-64" fmla="*/ 427025 h 467926"/>
                <a:gd name="connsiteX32-65" fmla="*/ 189571 w 1420446"/>
                <a:gd name="connsiteY32-66" fmla="*/ 432063 h 467926"/>
                <a:gd name="connsiteX33-67" fmla="*/ 130510 w 1420446"/>
                <a:gd name="connsiteY33-68" fmla="*/ 437102 h 467926"/>
                <a:gd name="connsiteX34-69" fmla="*/ 87985 w 1420446"/>
                <a:gd name="connsiteY34-70" fmla="*/ 461627 h 467926"/>
                <a:gd name="connsiteX35-71" fmla="*/ 43690 w 1420446"/>
                <a:gd name="connsiteY35-72" fmla="*/ 465406 h 467926"/>
                <a:gd name="connsiteX36-73" fmla="*/ 14160 w 1420446"/>
                <a:gd name="connsiteY36-74" fmla="*/ 467926 h 467926"/>
                <a:gd name="connsiteX37-75" fmla="*/ 0 w 1420446"/>
                <a:gd name="connsiteY37-76" fmla="*/ 301946 h 467926"/>
                <a:gd name="connsiteX38-77" fmla="*/ 131115 w 1420446"/>
                <a:gd name="connsiteY38-78" fmla="*/ 269863 h 467926"/>
                <a:gd name="connsiteX39-79" fmla="*/ 293531 w 1420446"/>
                <a:gd name="connsiteY39-80" fmla="*/ 256007 h 467926"/>
                <a:gd name="connsiteX40-81" fmla="*/ 454176 w 1420446"/>
                <a:gd name="connsiteY40-82" fmla="*/ 221403 h 467926"/>
                <a:gd name="connsiteX41-83" fmla="*/ 644350 w 1420446"/>
                <a:gd name="connsiteY41-84" fmla="*/ 184280 h 467926"/>
                <a:gd name="connsiteX42-85" fmla="*/ 716405 w 1420446"/>
                <a:gd name="connsiteY42-86" fmla="*/ 157235 h 467926"/>
                <a:gd name="connsiteX43-87" fmla="*/ 788460 w 1420446"/>
                <a:gd name="connsiteY43-88" fmla="*/ 130190 h 467926"/>
                <a:gd name="connsiteX44-89" fmla="*/ 862285 w 1420446"/>
                <a:gd name="connsiteY44-90" fmla="*/ 123892 h 467926"/>
                <a:gd name="connsiteX45-91" fmla="*/ 904810 w 1420446"/>
                <a:gd name="connsiteY45-92" fmla="*/ 99365 h 467926"/>
                <a:gd name="connsiteX46-93" fmla="*/ 949105 w 1420446"/>
                <a:gd name="connsiteY46-94" fmla="*/ 95586 h 467926"/>
                <a:gd name="connsiteX47-95" fmla="*/ 991630 w 1420446"/>
                <a:gd name="connsiteY47-96" fmla="*/ 71060 h 467926"/>
                <a:gd name="connsiteX48-97" fmla="*/ 1006394 w 1420446"/>
                <a:gd name="connsiteY48-98" fmla="*/ 69800 h 467926"/>
                <a:gd name="connsiteX49-99" fmla="*/ 1019390 w 1420446"/>
                <a:gd name="connsiteY49-100" fmla="*/ 47794 h 467926"/>
                <a:gd name="connsiteX50-101" fmla="*/ 1047149 w 1420446"/>
                <a:gd name="connsiteY50-102" fmla="*/ 24527 h 467926"/>
                <a:gd name="connsiteX51-103" fmla="*/ 1074909 w 1420446"/>
                <a:gd name="connsiteY51-104" fmla="*/ 1260 h 4679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</a:cxnLst>
              <a:rect l="l" t="t" r="r" b="b"/>
              <a:pathLst>
                <a:path w="1420446" h="467926">
                  <a:moveTo>
                    <a:pt x="1074909" y="1260"/>
                  </a:moveTo>
                  <a:lnTo>
                    <a:pt x="1089675" y="0"/>
                  </a:lnTo>
                  <a:lnTo>
                    <a:pt x="1120974" y="18229"/>
                  </a:lnTo>
                  <a:lnTo>
                    <a:pt x="1152275" y="36457"/>
                  </a:lnTo>
                  <a:lnTo>
                    <a:pt x="1181805" y="33938"/>
                  </a:lnTo>
                  <a:lnTo>
                    <a:pt x="1198339" y="53425"/>
                  </a:lnTo>
                  <a:lnTo>
                    <a:pt x="1244404" y="70394"/>
                  </a:lnTo>
                  <a:lnTo>
                    <a:pt x="1275705" y="88622"/>
                  </a:lnTo>
                  <a:lnTo>
                    <a:pt x="1307005" y="106849"/>
                  </a:lnTo>
                  <a:lnTo>
                    <a:pt x="1338304" y="125078"/>
                  </a:lnTo>
                  <a:lnTo>
                    <a:pt x="1369604" y="143306"/>
                  </a:lnTo>
                  <a:lnTo>
                    <a:pt x="1386140" y="162794"/>
                  </a:lnTo>
                  <a:lnTo>
                    <a:pt x="1402675" y="182281"/>
                  </a:lnTo>
                  <a:lnTo>
                    <a:pt x="1419209" y="201769"/>
                  </a:lnTo>
                  <a:cubicBezTo>
                    <a:pt x="1419621" y="206601"/>
                    <a:pt x="1420034" y="211432"/>
                    <a:pt x="1420446" y="216264"/>
                  </a:cubicBezTo>
                  <a:lnTo>
                    <a:pt x="1051855" y="254007"/>
                  </a:lnTo>
                  <a:lnTo>
                    <a:pt x="1037090" y="255267"/>
                  </a:lnTo>
                  <a:lnTo>
                    <a:pt x="1007560" y="257786"/>
                  </a:lnTo>
                  <a:lnTo>
                    <a:pt x="976259" y="239558"/>
                  </a:lnTo>
                  <a:lnTo>
                    <a:pt x="948500" y="262825"/>
                  </a:lnTo>
                  <a:lnTo>
                    <a:pt x="904205" y="266604"/>
                  </a:lnTo>
                  <a:lnTo>
                    <a:pt x="874675" y="269123"/>
                  </a:lnTo>
                  <a:lnTo>
                    <a:pt x="845145" y="271642"/>
                  </a:lnTo>
                  <a:lnTo>
                    <a:pt x="802620" y="296169"/>
                  </a:lnTo>
                  <a:lnTo>
                    <a:pt x="743560" y="301208"/>
                  </a:lnTo>
                  <a:lnTo>
                    <a:pt x="686270" y="326993"/>
                  </a:lnTo>
                  <a:lnTo>
                    <a:pt x="627210" y="332031"/>
                  </a:lnTo>
                  <a:lnTo>
                    <a:pt x="555155" y="359077"/>
                  </a:lnTo>
                  <a:lnTo>
                    <a:pt x="466566" y="366635"/>
                  </a:lnTo>
                  <a:lnTo>
                    <a:pt x="394510" y="393681"/>
                  </a:lnTo>
                  <a:lnTo>
                    <a:pt x="320685" y="399979"/>
                  </a:lnTo>
                  <a:lnTo>
                    <a:pt x="248630" y="427025"/>
                  </a:lnTo>
                  <a:lnTo>
                    <a:pt x="189571" y="432063"/>
                  </a:lnTo>
                  <a:lnTo>
                    <a:pt x="130510" y="437102"/>
                  </a:lnTo>
                  <a:lnTo>
                    <a:pt x="87985" y="461627"/>
                  </a:lnTo>
                  <a:lnTo>
                    <a:pt x="43690" y="465406"/>
                  </a:lnTo>
                  <a:lnTo>
                    <a:pt x="14160" y="467926"/>
                  </a:lnTo>
                  <a:lnTo>
                    <a:pt x="0" y="301946"/>
                  </a:lnTo>
                  <a:lnTo>
                    <a:pt x="131115" y="269863"/>
                  </a:lnTo>
                  <a:lnTo>
                    <a:pt x="293531" y="256007"/>
                  </a:lnTo>
                  <a:lnTo>
                    <a:pt x="454176" y="221403"/>
                  </a:lnTo>
                  <a:lnTo>
                    <a:pt x="644350" y="184280"/>
                  </a:lnTo>
                  <a:lnTo>
                    <a:pt x="716405" y="157235"/>
                  </a:lnTo>
                  <a:lnTo>
                    <a:pt x="788460" y="130190"/>
                  </a:lnTo>
                  <a:lnTo>
                    <a:pt x="862285" y="123892"/>
                  </a:lnTo>
                  <a:lnTo>
                    <a:pt x="904810" y="99365"/>
                  </a:lnTo>
                  <a:lnTo>
                    <a:pt x="949105" y="95586"/>
                  </a:lnTo>
                  <a:lnTo>
                    <a:pt x="991630" y="71060"/>
                  </a:lnTo>
                  <a:lnTo>
                    <a:pt x="1006394" y="69800"/>
                  </a:lnTo>
                  <a:lnTo>
                    <a:pt x="1019390" y="47794"/>
                  </a:lnTo>
                  <a:lnTo>
                    <a:pt x="1047149" y="24527"/>
                  </a:lnTo>
                  <a:lnTo>
                    <a:pt x="1074909" y="126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Freeform 355"/>
            <p:cNvSpPr/>
            <p:nvPr/>
          </p:nvSpPr>
          <p:spPr bwMode="auto">
            <a:xfrm>
              <a:off x="8411" y="2034"/>
              <a:ext cx="513" cy="1186"/>
            </a:xfrm>
            <a:custGeom>
              <a:avLst/>
              <a:gdLst>
                <a:gd name="T0" fmla="*/ 4 w 88"/>
                <a:gd name="T1" fmla="*/ 16 h 324"/>
                <a:gd name="T2" fmla="*/ 0 w 88"/>
                <a:gd name="T3" fmla="*/ 8 h 324"/>
                <a:gd name="T4" fmla="*/ 8 w 88"/>
                <a:gd name="T5" fmla="*/ 0 h 324"/>
                <a:gd name="T6" fmla="*/ 28 w 88"/>
                <a:gd name="T7" fmla="*/ 0 h 324"/>
                <a:gd name="T8" fmla="*/ 48 w 88"/>
                <a:gd name="T9" fmla="*/ 4 h 324"/>
                <a:gd name="T10" fmla="*/ 68 w 88"/>
                <a:gd name="T11" fmla="*/ 12 h 324"/>
                <a:gd name="T12" fmla="*/ 80 w 88"/>
                <a:gd name="T13" fmla="*/ 16 h 324"/>
                <a:gd name="T14" fmla="*/ 84 w 88"/>
                <a:gd name="T15" fmla="*/ 24 h 324"/>
                <a:gd name="T16" fmla="*/ 84 w 88"/>
                <a:gd name="T17" fmla="*/ 32 h 324"/>
                <a:gd name="T18" fmla="*/ 80 w 88"/>
                <a:gd name="T19" fmla="*/ 40 h 324"/>
                <a:gd name="T20" fmla="*/ 80 w 88"/>
                <a:gd name="T21" fmla="*/ 48 h 324"/>
                <a:gd name="T22" fmla="*/ 76 w 88"/>
                <a:gd name="T23" fmla="*/ 56 h 324"/>
                <a:gd name="T24" fmla="*/ 76 w 88"/>
                <a:gd name="T25" fmla="*/ 88 h 324"/>
                <a:gd name="T26" fmla="*/ 72 w 88"/>
                <a:gd name="T27" fmla="*/ 100 h 324"/>
                <a:gd name="T28" fmla="*/ 72 w 88"/>
                <a:gd name="T29" fmla="*/ 120 h 324"/>
                <a:gd name="T30" fmla="*/ 72 w 88"/>
                <a:gd name="T31" fmla="*/ 140 h 324"/>
                <a:gd name="T32" fmla="*/ 68 w 88"/>
                <a:gd name="T33" fmla="*/ 168 h 324"/>
                <a:gd name="T34" fmla="*/ 68 w 88"/>
                <a:gd name="T35" fmla="*/ 200 h 324"/>
                <a:gd name="T36" fmla="*/ 64 w 88"/>
                <a:gd name="T37" fmla="*/ 236 h 324"/>
                <a:gd name="T38" fmla="*/ 64 w 88"/>
                <a:gd name="T39" fmla="*/ 276 h 324"/>
                <a:gd name="T40" fmla="*/ 60 w 88"/>
                <a:gd name="T41" fmla="*/ 324 h 324"/>
                <a:gd name="T42" fmla="*/ 12 w 88"/>
                <a:gd name="T43" fmla="*/ 320 h 324"/>
                <a:gd name="T44" fmla="*/ 12 w 88"/>
                <a:gd name="T45" fmla="*/ 304 h 324"/>
                <a:gd name="T46" fmla="*/ 12 w 88"/>
                <a:gd name="T47" fmla="*/ 280 h 324"/>
                <a:gd name="T48" fmla="*/ 16 w 88"/>
                <a:gd name="T49" fmla="*/ 248 h 324"/>
                <a:gd name="T50" fmla="*/ 16 w 88"/>
                <a:gd name="T51" fmla="*/ 192 h 324"/>
                <a:gd name="T52" fmla="*/ 20 w 88"/>
                <a:gd name="T53" fmla="*/ 124 h 324"/>
                <a:gd name="T54" fmla="*/ 20 w 88"/>
                <a:gd name="T55" fmla="*/ 76 h 324"/>
                <a:gd name="T56" fmla="*/ 16 w 88"/>
                <a:gd name="T57" fmla="*/ 52 h 324"/>
                <a:gd name="T58" fmla="*/ 16 w 88"/>
                <a:gd name="T59" fmla="*/ 32 h 324"/>
                <a:gd name="T60" fmla="*/ 12 w 88"/>
                <a:gd name="T61" fmla="*/ 24 h 324"/>
                <a:gd name="T62" fmla="*/ 8 w 88"/>
                <a:gd name="T63" fmla="*/ 2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8" h="324">
                  <a:moveTo>
                    <a:pt x="8" y="20"/>
                  </a:moveTo>
                  <a:lnTo>
                    <a:pt x="4" y="16"/>
                  </a:lnTo>
                  <a:lnTo>
                    <a:pt x="0" y="12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6" y="0"/>
                  </a:lnTo>
                  <a:lnTo>
                    <a:pt x="28" y="0"/>
                  </a:lnTo>
                  <a:lnTo>
                    <a:pt x="36" y="0"/>
                  </a:lnTo>
                  <a:lnTo>
                    <a:pt x="48" y="4"/>
                  </a:lnTo>
                  <a:lnTo>
                    <a:pt x="56" y="8"/>
                  </a:lnTo>
                  <a:lnTo>
                    <a:pt x="68" y="12"/>
                  </a:lnTo>
                  <a:lnTo>
                    <a:pt x="76" y="12"/>
                  </a:lnTo>
                  <a:lnTo>
                    <a:pt x="80" y="16"/>
                  </a:lnTo>
                  <a:lnTo>
                    <a:pt x="84" y="20"/>
                  </a:lnTo>
                  <a:lnTo>
                    <a:pt x="84" y="24"/>
                  </a:lnTo>
                  <a:lnTo>
                    <a:pt x="88" y="28"/>
                  </a:lnTo>
                  <a:lnTo>
                    <a:pt x="84" y="32"/>
                  </a:lnTo>
                  <a:lnTo>
                    <a:pt x="84" y="36"/>
                  </a:lnTo>
                  <a:lnTo>
                    <a:pt x="80" y="40"/>
                  </a:lnTo>
                  <a:lnTo>
                    <a:pt x="80" y="44"/>
                  </a:lnTo>
                  <a:lnTo>
                    <a:pt x="80" y="48"/>
                  </a:lnTo>
                  <a:lnTo>
                    <a:pt x="76" y="52"/>
                  </a:lnTo>
                  <a:lnTo>
                    <a:pt x="76" y="56"/>
                  </a:lnTo>
                  <a:lnTo>
                    <a:pt x="76" y="72"/>
                  </a:lnTo>
                  <a:lnTo>
                    <a:pt x="76" y="88"/>
                  </a:lnTo>
                  <a:lnTo>
                    <a:pt x="76" y="92"/>
                  </a:lnTo>
                  <a:lnTo>
                    <a:pt x="72" y="100"/>
                  </a:lnTo>
                  <a:lnTo>
                    <a:pt x="72" y="108"/>
                  </a:lnTo>
                  <a:lnTo>
                    <a:pt x="72" y="120"/>
                  </a:lnTo>
                  <a:lnTo>
                    <a:pt x="72" y="128"/>
                  </a:lnTo>
                  <a:lnTo>
                    <a:pt x="72" y="140"/>
                  </a:lnTo>
                  <a:lnTo>
                    <a:pt x="72" y="152"/>
                  </a:lnTo>
                  <a:lnTo>
                    <a:pt x="68" y="168"/>
                  </a:lnTo>
                  <a:lnTo>
                    <a:pt x="68" y="184"/>
                  </a:lnTo>
                  <a:lnTo>
                    <a:pt x="68" y="200"/>
                  </a:lnTo>
                  <a:lnTo>
                    <a:pt x="68" y="216"/>
                  </a:lnTo>
                  <a:lnTo>
                    <a:pt x="64" y="236"/>
                  </a:lnTo>
                  <a:lnTo>
                    <a:pt x="64" y="256"/>
                  </a:lnTo>
                  <a:lnTo>
                    <a:pt x="64" y="276"/>
                  </a:lnTo>
                  <a:lnTo>
                    <a:pt x="60" y="300"/>
                  </a:lnTo>
                  <a:lnTo>
                    <a:pt x="60" y="324"/>
                  </a:lnTo>
                  <a:lnTo>
                    <a:pt x="12" y="324"/>
                  </a:lnTo>
                  <a:lnTo>
                    <a:pt x="12" y="320"/>
                  </a:lnTo>
                  <a:lnTo>
                    <a:pt x="12" y="312"/>
                  </a:lnTo>
                  <a:lnTo>
                    <a:pt x="12" y="304"/>
                  </a:lnTo>
                  <a:lnTo>
                    <a:pt x="12" y="292"/>
                  </a:lnTo>
                  <a:lnTo>
                    <a:pt x="12" y="280"/>
                  </a:lnTo>
                  <a:lnTo>
                    <a:pt x="16" y="268"/>
                  </a:lnTo>
                  <a:lnTo>
                    <a:pt x="16" y="248"/>
                  </a:lnTo>
                  <a:lnTo>
                    <a:pt x="16" y="232"/>
                  </a:lnTo>
                  <a:lnTo>
                    <a:pt x="16" y="192"/>
                  </a:lnTo>
                  <a:lnTo>
                    <a:pt x="20" y="156"/>
                  </a:lnTo>
                  <a:lnTo>
                    <a:pt x="20" y="124"/>
                  </a:lnTo>
                  <a:lnTo>
                    <a:pt x="20" y="88"/>
                  </a:lnTo>
                  <a:lnTo>
                    <a:pt x="20" y="76"/>
                  </a:lnTo>
                  <a:lnTo>
                    <a:pt x="20" y="64"/>
                  </a:lnTo>
                  <a:lnTo>
                    <a:pt x="16" y="52"/>
                  </a:lnTo>
                  <a:lnTo>
                    <a:pt x="16" y="40"/>
                  </a:lnTo>
                  <a:lnTo>
                    <a:pt x="16" y="32"/>
                  </a:lnTo>
                  <a:lnTo>
                    <a:pt x="12" y="28"/>
                  </a:lnTo>
                  <a:lnTo>
                    <a:pt x="12" y="24"/>
                  </a:lnTo>
                  <a:lnTo>
                    <a:pt x="8" y="20"/>
                  </a:lnTo>
                  <a:lnTo>
                    <a:pt x="8" y="20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Freeform 341"/>
            <p:cNvSpPr/>
            <p:nvPr/>
          </p:nvSpPr>
          <p:spPr bwMode="auto">
            <a:xfrm>
              <a:off x="7861" y="2356"/>
              <a:ext cx="1237" cy="426"/>
            </a:xfrm>
            <a:custGeom>
              <a:avLst/>
              <a:gdLst>
                <a:gd name="T0" fmla="*/ 0 w 212"/>
                <a:gd name="T1" fmla="*/ 28 h 52"/>
                <a:gd name="T2" fmla="*/ 32 w 212"/>
                <a:gd name="T3" fmla="*/ 24 h 52"/>
                <a:gd name="T4" fmla="*/ 60 w 212"/>
                <a:gd name="T5" fmla="*/ 16 h 52"/>
                <a:gd name="T6" fmla="*/ 88 w 212"/>
                <a:gd name="T7" fmla="*/ 12 h 52"/>
                <a:gd name="T8" fmla="*/ 108 w 212"/>
                <a:gd name="T9" fmla="*/ 12 h 52"/>
                <a:gd name="T10" fmla="*/ 128 w 212"/>
                <a:gd name="T11" fmla="*/ 8 h 52"/>
                <a:gd name="T12" fmla="*/ 144 w 212"/>
                <a:gd name="T13" fmla="*/ 4 h 52"/>
                <a:gd name="T14" fmla="*/ 152 w 212"/>
                <a:gd name="T15" fmla="*/ 4 h 52"/>
                <a:gd name="T16" fmla="*/ 160 w 212"/>
                <a:gd name="T17" fmla="*/ 0 h 52"/>
                <a:gd name="T18" fmla="*/ 176 w 212"/>
                <a:gd name="T19" fmla="*/ 0 h 52"/>
                <a:gd name="T20" fmla="*/ 184 w 212"/>
                <a:gd name="T21" fmla="*/ 4 h 52"/>
                <a:gd name="T22" fmla="*/ 196 w 212"/>
                <a:gd name="T23" fmla="*/ 4 h 52"/>
                <a:gd name="T24" fmla="*/ 204 w 212"/>
                <a:gd name="T25" fmla="*/ 8 h 52"/>
                <a:gd name="T26" fmla="*/ 208 w 212"/>
                <a:gd name="T27" fmla="*/ 16 h 52"/>
                <a:gd name="T28" fmla="*/ 212 w 212"/>
                <a:gd name="T29" fmla="*/ 20 h 52"/>
                <a:gd name="T30" fmla="*/ 212 w 212"/>
                <a:gd name="T31" fmla="*/ 24 h 52"/>
                <a:gd name="T32" fmla="*/ 208 w 212"/>
                <a:gd name="T33" fmla="*/ 28 h 52"/>
                <a:gd name="T34" fmla="*/ 204 w 212"/>
                <a:gd name="T35" fmla="*/ 28 h 52"/>
                <a:gd name="T36" fmla="*/ 200 w 212"/>
                <a:gd name="T37" fmla="*/ 32 h 52"/>
                <a:gd name="T38" fmla="*/ 192 w 212"/>
                <a:gd name="T39" fmla="*/ 32 h 52"/>
                <a:gd name="T40" fmla="*/ 184 w 212"/>
                <a:gd name="T41" fmla="*/ 36 h 52"/>
                <a:gd name="T42" fmla="*/ 172 w 212"/>
                <a:gd name="T43" fmla="*/ 36 h 52"/>
                <a:gd name="T44" fmla="*/ 156 w 212"/>
                <a:gd name="T45" fmla="*/ 40 h 52"/>
                <a:gd name="T46" fmla="*/ 140 w 212"/>
                <a:gd name="T47" fmla="*/ 40 h 52"/>
                <a:gd name="T48" fmla="*/ 120 w 212"/>
                <a:gd name="T49" fmla="*/ 44 h 52"/>
                <a:gd name="T50" fmla="*/ 100 w 212"/>
                <a:gd name="T51" fmla="*/ 48 h 52"/>
                <a:gd name="T52" fmla="*/ 84 w 212"/>
                <a:gd name="T53" fmla="*/ 48 h 52"/>
                <a:gd name="T54" fmla="*/ 68 w 212"/>
                <a:gd name="T55" fmla="*/ 52 h 52"/>
                <a:gd name="T56" fmla="*/ 52 w 212"/>
                <a:gd name="T57" fmla="*/ 52 h 52"/>
                <a:gd name="T58" fmla="*/ 36 w 212"/>
                <a:gd name="T59" fmla="*/ 52 h 52"/>
                <a:gd name="T60" fmla="*/ 24 w 212"/>
                <a:gd name="T61" fmla="*/ 52 h 52"/>
                <a:gd name="T62" fmla="*/ 12 w 212"/>
                <a:gd name="T63" fmla="*/ 52 h 52"/>
                <a:gd name="T64" fmla="*/ 0 w 212"/>
                <a:gd name="T65" fmla="*/ 52 h 52"/>
                <a:gd name="T66" fmla="*/ 0 w 212"/>
                <a:gd name="T67" fmla="*/ 28 h 52"/>
                <a:gd name="T68" fmla="*/ 0 w 212"/>
                <a:gd name="T69" fmla="*/ 2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2" h="52">
                  <a:moveTo>
                    <a:pt x="0" y="28"/>
                  </a:moveTo>
                  <a:lnTo>
                    <a:pt x="32" y="24"/>
                  </a:lnTo>
                  <a:lnTo>
                    <a:pt x="60" y="16"/>
                  </a:lnTo>
                  <a:lnTo>
                    <a:pt x="88" y="12"/>
                  </a:lnTo>
                  <a:lnTo>
                    <a:pt x="108" y="12"/>
                  </a:lnTo>
                  <a:lnTo>
                    <a:pt x="128" y="8"/>
                  </a:lnTo>
                  <a:lnTo>
                    <a:pt x="144" y="4"/>
                  </a:lnTo>
                  <a:lnTo>
                    <a:pt x="152" y="4"/>
                  </a:lnTo>
                  <a:lnTo>
                    <a:pt x="160" y="0"/>
                  </a:lnTo>
                  <a:lnTo>
                    <a:pt x="176" y="0"/>
                  </a:lnTo>
                  <a:lnTo>
                    <a:pt x="184" y="4"/>
                  </a:lnTo>
                  <a:lnTo>
                    <a:pt x="196" y="4"/>
                  </a:lnTo>
                  <a:lnTo>
                    <a:pt x="204" y="8"/>
                  </a:lnTo>
                  <a:lnTo>
                    <a:pt x="208" y="16"/>
                  </a:lnTo>
                  <a:lnTo>
                    <a:pt x="212" y="20"/>
                  </a:lnTo>
                  <a:lnTo>
                    <a:pt x="212" y="24"/>
                  </a:lnTo>
                  <a:lnTo>
                    <a:pt x="208" y="28"/>
                  </a:lnTo>
                  <a:lnTo>
                    <a:pt x="204" y="28"/>
                  </a:lnTo>
                  <a:lnTo>
                    <a:pt x="200" y="32"/>
                  </a:lnTo>
                  <a:lnTo>
                    <a:pt x="192" y="32"/>
                  </a:lnTo>
                  <a:lnTo>
                    <a:pt x="184" y="36"/>
                  </a:lnTo>
                  <a:lnTo>
                    <a:pt x="172" y="36"/>
                  </a:lnTo>
                  <a:lnTo>
                    <a:pt x="156" y="40"/>
                  </a:lnTo>
                  <a:lnTo>
                    <a:pt x="140" y="40"/>
                  </a:lnTo>
                  <a:lnTo>
                    <a:pt x="120" y="44"/>
                  </a:lnTo>
                  <a:lnTo>
                    <a:pt x="100" y="48"/>
                  </a:lnTo>
                  <a:lnTo>
                    <a:pt x="84" y="48"/>
                  </a:lnTo>
                  <a:lnTo>
                    <a:pt x="68" y="52"/>
                  </a:lnTo>
                  <a:lnTo>
                    <a:pt x="52" y="52"/>
                  </a:lnTo>
                  <a:lnTo>
                    <a:pt x="36" y="52"/>
                  </a:lnTo>
                  <a:lnTo>
                    <a:pt x="24" y="52"/>
                  </a:lnTo>
                  <a:lnTo>
                    <a:pt x="12" y="52"/>
                  </a:lnTo>
                  <a:lnTo>
                    <a:pt x="0" y="52"/>
                  </a:lnTo>
                  <a:lnTo>
                    <a:pt x="0" y="28"/>
                  </a:lnTo>
                  <a:lnTo>
                    <a:pt x="0" y="28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任意多边形: 形状 7"/>
            <p:cNvSpPr/>
            <p:nvPr/>
          </p:nvSpPr>
          <p:spPr>
            <a:xfrm rot="21281665">
              <a:off x="7058" y="3355"/>
              <a:ext cx="3220" cy="446"/>
            </a:xfrm>
            <a:custGeom>
              <a:avLst/>
              <a:gdLst>
                <a:gd name="connsiteX0" fmla="*/ 1356316 w 1609433"/>
                <a:gd name="connsiteY0" fmla="*/ 65170 h 283386"/>
                <a:gd name="connsiteX1" fmla="*/ 1384510 w 1609433"/>
                <a:gd name="connsiteY1" fmla="*/ 71320 h 283386"/>
                <a:gd name="connsiteX2" fmla="*/ 1412704 w 1609433"/>
                <a:gd name="connsiteY2" fmla="*/ 77470 h 283386"/>
                <a:gd name="connsiteX3" fmla="*/ 1440899 w 1609433"/>
                <a:gd name="connsiteY3" fmla="*/ 83620 h 283386"/>
                <a:gd name="connsiteX4" fmla="*/ 1461177 w 1609433"/>
                <a:gd name="connsiteY4" fmla="*/ 126061 h 283386"/>
                <a:gd name="connsiteX5" fmla="*/ 1499510 w 1609433"/>
                <a:gd name="connsiteY5" fmla="*/ 153431 h 283386"/>
                <a:gd name="connsiteX6" fmla="*/ 1533887 w 1609433"/>
                <a:gd name="connsiteY6" fmla="*/ 198947 h 283386"/>
                <a:gd name="connsiteX7" fmla="*/ 1582358 w 1609433"/>
                <a:gd name="connsiteY7" fmla="*/ 247538 h 283386"/>
                <a:gd name="connsiteX8" fmla="*/ 1609433 w 1609433"/>
                <a:gd name="connsiteY8" fmla="*/ 283386 h 283386"/>
                <a:gd name="connsiteX9" fmla="*/ 1249643 w 1609433"/>
                <a:gd name="connsiteY9" fmla="*/ 283386 h 283386"/>
                <a:gd name="connsiteX10" fmla="*/ 1252430 w 1609433"/>
                <a:gd name="connsiteY10" fmla="*/ 270611 h 283386"/>
                <a:gd name="connsiteX11" fmla="*/ 1238332 w 1609433"/>
                <a:gd name="connsiteY11" fmla="*/ 267536 h 283386"/>
                <a:gd name="connsiteX12" fmla="*/ 1224235 w 1609433"/>
                <a:gd name="connsiteY12" fmla="*/ 264460 h 283386"/>
                <a:gd name="connsiteX13" fmla="*/ 1210137 w 1609433"/>
                <a:gd name="connsiteY13" fmla="*/ 261385 h 283386"/>
                <a:gd name="connsiteX14" fmla="*/ 1196041 w 1609433"/>
                <a:gd name="connsiteY14" fmla="*/ 258310 h 283386"/>
                <a:gd name="connsiteX15" fmla="*/ 1177985 w 1609433"/>
                <a:gd name="connsiteY15" fmla="*/ 273379 h 283386"/>
                <a:gd name="connsiteX16" fmla="*/ 1149791 w 1609433"/>
                <a:gd name="connsiteY16" fmla="*/ 267229 h 283386"/>
                <a:gd name="connsiteX17" fmla="*/ 1121596 w 1609433"/>
                <a:gd name="connsiteY17" fmla="*/ 261079 h 283386"/>
                <a:gd name="connsiteX18" fmla="*/ 1075347 w 1609433"/>
                <a:gd name="connsiteY18" fmla="*/ 269999 h 283386"/>
                <a:gd name="connsiteX19" fmla="*/ 1033055 w 1609433"/>
                <a:gd name="connsiteY19" fmla="*/ 260774 h 283386"/>
                <a:gd name="connsiteX20" fmla="*/ 972708 w 1609433"/>
                <a:gd name="connsiteY20" fmla="*/ 266618 h 283386"/>
                <a:gd name="connsiteX21" fmla="*/ 916319 w 1609433"/>
                <a:gd name="connsiteY21" fmla="*/ 254318 h 283386"/>
                <a:gd name="connsiteX22" fmla="*/ 781528 w 1609433"/>
                <a:gd name="connsiteY22" fmla="*/ 262932 h 283386"/>
                <a:gd name="connsiteX23" fmla="*/ 646736 w 1609433"/>
                <a:gd name="connsiteY23" fmla="*/ 271546 h 283386"/>
                <a:gd name="connsiteX24" fmla="*/ 530001 w 1609433"/>
                <a:gd name="connsiteY24" fmla="*/ 265090 h 283386"/>
                <a:gd name="connsiteX25" fmla="*/ 427363 w 1609433"/>
                <a:gd name="connsiteY25" fmla="*/ 261710 h 283386"/>
                <a:gd name="connsiteX26" fmla="*/ 381113 w 1609433"/>
                <a:gd name="connsiteY26" fmla="*/ 270630 h 283386"/>
                <a:gd name="connsiteX27" fmla="*/ 338821 w 1609433"/>
                <a:gd name="connsiteY27" fmla="*/ 261404 h 283386"/>
                <a:gd name="connsiteX28" fmla="*/ 292571 w 1609433"/>
                <a:gd name="connsiteY28" fmla="*/ 270323 h 283386"/>
                <a:gd name="connsiteX29" fmla="*/ 264377 w 1609433"/>
                <a:gd name="connsiteY29" fmla="*/ 264173 h 283386"/>
                <a:gd name="connsiteX30" fmla="*/ 236183 w 1609433"/>
                <a:gd name="connsiteY30" fmla="*/ 258023 h 283386"/>
                <a:gd name="connsiteX31" fmla="*/ 222086 w 1609433"/>
                <a:gd name="connsiteY31" fmla="*/ 254948 h 283386"/>
                <a:gd name="connsiteX32" fmla="*/ 193891 w 1609433"/>
                <a:gd name="connsiteY32" fmla="*/ 248797 h 283386"/>
                <a:gd name="connsiteX33" fmla="*/ 179794 w 1609433"/>
                <a:gd name="connsiteY33" fmla="*/ 245722 h 283386"/>
                <a:gd name="connsiteX34" fmla="*/ 151599 w 1609433"/>
                <a:gd name="connsiteY34" fmla="*/ 239572 h 283386"/>
                <a:gd name="connsiteX35" fmla="*/ 127363 w 1609433"/>
                <a:gd name="connsiteY35" fmla="*/ 215277 h 283386"/>
                <a:gd name="connsiteX36" fmla="*/ 103126 w 1609433"/>
                <a:gd name="connsiteY36" fmla="*/ 190982 h 283386"/>
                <a:gd name="connsiteX37" fmla="*/ 64793 w 1609433"/>
                <a:gd name="connsiteY37" fmla="*/ 163611 h 283386"/>
                <a:gd name="connsiteX38" fmla="*/ 40557 w 1609433"/>
                <a:gd name="connsiteY38" fmla="*/ 139316 h 283386"/>
                <a:gd name="connsiteX39" fmla="*/ 20278 w 1609433"/>
                <a:gd name="connsiteY39" fmla="*/ 96876 h 283386"/>
                <a:gd name="connsiteX40" fmla="*/ 0 w 1609433"/>
                <a:gd name="connsiteY40" fmla="*/ 54435 h 283386"/>
                <a:gd name="connsiteX41" fmla="*/ 11875 w 1609433"/>
                <a:gd name="connsiteY41" fmla="*/ 0 h 283386"/>
                <a:gd name="connsiteX42" fmla="*/ 138749 w 1609433"/>
                <a:gd name="connsiteY42" fmla="*/ 27676 h 283386"/>
                <a:gd name="connsiteX43" fmla="*/ 269583 w 1609433"/>
                <a:gd name="connsiteY43" fmla="*/ 37207 h 283386"/>
                <a:gd name="connsiteX44" fmla="*/ 382360 w 1609433"/>
                <a:gd name="connsiteY44" fmla="*/ 61808 h 283386"/>
                <a:gd name="connsiteX45" fmla="*/ 499096 w 1609433"/>
                <a:gd name="connsiteY45" fmla="*/ 68263 h 283386"/>
                <a:gd name="connsiteX46" fmla="*/ 587637 w 1609433"/>
                <a:gd name="connsiteY46" fmla="*/ 68569 h 283386"/>
                <a:gd name="connsiteX47" fmla="*/ 672221 w 1609433"/>
                <a:gd name="connsiteY47" fmla="*/ 87020 h 283386"/>
                <a:gd name="connsiteX48" fmla="*/ 746665 w 1609433"/>
                <a:gd name="connsiteY48" fmla="*/ 84251 h 283386"/>
                <a:gd name="connsiteX49" fmla="*/ 817151 w 1609433"/>
                <a:gd name="connsiteY49" fmla="*/ 99627 h 283386"/>
                <a:gd name="connsiteX50" fmla="*/ 877498 w 1609433"/>
                <a:gd name="connsiteY50" fmla="*/ 93782 h 283386"/>
                <a:gd name="connsiteX51" fmla="*/ 933887 w 1609433"/>
                <a:gd name="connsiteY51" fmla="*/ 106082 h 283386"/>
                <a:gd name="connsiteX52" fmla="*/ 980137 w 1609433"/>
                <a:gd name="connsiteY52" fmla="*/ 97162 h 283386"/>
                <a:gd name="connsiteX53" fmla="*/ 1022428 w 1609433"/>
                <a:gd name="connsiteY53" fmla="*/ 106388 h 283386"/>
                <a:gd name="connsiteX54" fmla="*/ 1110970 w 1609433"/>
                <a:gd name="connsiteY54" fmla="*/ 106693 h 283386"/>
                <a:gd name="connsiteX55" fmla="*/ 1181456 w 1609433"/>
                <a:gd name="connsiteY55" fmla="*/ 122069 h 283386"/>
                <a:gd name="connsiteX56" fmla="*/ 1227706 w 1609433"/>
                <a:gd name="connsiteY56" fmla="*/ 113149 h 283386"/>
                <a:gd name="connsiteX57" fmla="*/ 1273955 w 1609433"/>
                <a:gd name="connsiteY57" fmla="*/ 104229 h 283386"/>
                <a:gd name="connsiteX58" fmla="*/ 1320205 w 1609433"/>
                <a:gd name="connsiteY58" fmla="*/ 95310 h 283386"/>
                <a:gd name="connsiteX59" fmla="*/ 1338260 w 1609433"/>
                <a:gd name="connsiteY59" fmla="*/ 80240 h 283386"/>
                <a:gd name="connsiteX60" fmla="*/ 1356316 w 1609433"/>
                <a:gd name="connsiteY60" fmla="*/ 65170 h 283386"/>
                <a:gd name="connsiteX0-1" fmla="*/ 1356316 w 1609433"/>
                <a:gd name="connsiteY0-2" fmla="*/ 65170 h 283386"/>
                <a:gd name="connsiteX1-3" fmla="*/ 1384510 w 1609433"/>
                <a:gd name="connsiteY1-4" fmla="*/ 71320 h 283386"/>
                <a:gd name="connsiteX2-5" fmla="*/ 1412704 w 1609433"/>
                <a:gd name="connsiteY2-6" fmla="*/ 77470 h 283386"/>
                <a:gd name="connsiteX3-7" fmla="*/ 1440899 w 1609433"/>
                <a:gd name="connsiteY3-8" fmla="*/ 83620 h 283386"/>
                <a:gd name="connsiteX4-9" fmla="*/ 1461177 w 1609433"/>
                <a:gd name="connsiteY4-10" fmla="*/ 126061 h 283386"/>
                <a:gd name="connsiteX5-11" fmla="*/ 1499510 w 1609433"/>
                <a:gd name="connsiteY5-12" fmla="*/ 153431 h 283386"/>
                <a:gd name="connsiteX6-13" fmla="*/ 1533887 w 1609433"/>
                <a:gd name="connsiteY6-14" fmla="*/ 198947 h 283386"/>
                <a:gd name="connsiteX7-15" fmla="*/ 1582358 w 1609433"/>
                <a:gd name="connsiteY7-16" fmla="*/ 247538 h 283386"/>
                <a:gd name="connsiteX8-17" fmla="*/ 1609433 w 1609433"/>
                <a:gd name="connsiteY8-18" fmla="*/ 283386 h 283386"/>
                <a:gd name="connsiteX9-19" fmla="*/ 1252430 w 1609433"/>
                <a:gd name="connsiteY9-20" fmla="*/ 270611 h 283386"/>
                <a:gd name="connsiteX10-21" fmla="*/ 1238332 w 1609433"/>
                <a:gd name="connsiteY10-22" fmla="*/ 267536 h 283386"/>
                <a:gd name="connsiteX11-23" fmla="*/ 1224235 w 1609433"/>
                <a:gd name="connsiteY11-24" fmla="*/ 264460 h 283386"/>
                <a:gd name="connsiteX12-25" fmla="*/ 1210137 w 1609433"/>
                <a:gd name="connsiteY12-26" fmla="*/ 261385 h 283386"/>
                <a:gd name="connsiteX13-27" fmla="*/ 1196041 w 1609433"/>
                <a:gd name="connsiteY13-28" fmla="*/ 258310 h 283386"/>
                <a:gd name="connsiteX14-29" fmla="*/ 1177985 w 1609433"/>
                <a:gd name="connsiteY14-30" fmla="*/ 273379 h 283386"/>
                <a:gd name="connsiteX15-31" fmla="*/ 1149791 w 1609433"/>
                <a:gd name="connsiteY15-32" fmla="*/ 267229 h 283386"/>
                <a:gd name="connsiteX16-33" fmla="*/ 1121596 w 1609433"/>
                <a:gd name="connsiteY16-34" fmla="*/ 261079 h 283386"/>
                <a:gd name="connsiteX17-35" fmla="*/ 1075347 w 1609433"/>
                <a:gd name="connsiteY17-36" fmla="*/ 269999 h 283386"/>
                <a:gd name="connsiteX18-37" fmla="*/ 1033055 w 1609433"/>
                <a:gd name="connsiteY18-38" fmla="*/ 260774 h 283386"/>
                <a:gd name="connsiteX19-39" fmla="*/ 972708 w 1609433"/>
                <a:gd name="connsiteY19-40" fmla="*/ 266618 h 283386"/>
                <a:gd name="connsiteX20-41" fmla="*/ 916319 w 1609433"/>
                <a:gd name="connsiteY20-42" fmla="*/ 254318 h 283386"/>
                <a:gd name="connsiteX21-43" fmla="*/ 781528 w 1609433"/>
                <a:gd name="connsiteY21-44" fmla="*/ 262932 h 283386"/>
                <a:gd name="connsiteX22-45" fmla="*/ 646736 w 1609433"/>
                <a:gd name="connsiteY22-46" fmla="*/ 271546 h 283386"/>
                <a:gd name="connsiteX23-47" fmla="*/ 530001 w 1609433"/>
                <a:gd name="connsiteY23-48" fmla="*/ 265090 h 283386"/>
                <a:gd name="connsiteX24-49" fmla="*/ 427363 w 1609433"/>
                <a:gd name="connsiteY24-50" fmla="*/ 261710 h 283386"/>
                <a:gd name="connsiteX25-51" fmla="*/ 381113 w 1609433"/>
                <a:gd name="connsiteY25-52" fmla="*/ 270630 h 283386"/>
                <a:gd name="connsiteX26-53" fmla="*/ 338821 w 1609433"/>
                <a:gd name="connsiteY26-54" fmla="*/ 261404 h 283386"/>
                <a:gd name="connsiteX27-55" fmla="*/ 292571 w 1609433"/>
                <a:gd name="connsiteY27-56" fmla="*/ 270323 h 283386"/>
                <a:gd name="connsiteX28-57" fmla="*/ 264377 w 1609433"/>
                <a:gd name="connsiteY28-58" fmla="*/ 264173 h 283386"/>
                <a:gd name="connsiteX29-59" fmla="*/ 236183 w 1609433"/>
                <a:gd name="connsiteY29-60" fmla="*/ 258023 h 283386"/>
                <a:gd name="connsiteX30-61" fmla="*/ 222086 w 1609433"/>
                <a:gd name="connsiteY30-62" fmla="*/ 254948 h 283386"/>
                <a:gd name="connsiteX31-63" fmla="*/ 193891 w 1609433"/>
                <a:gd name="connsiteY31-64" fmla="*/ 248797 h 283386"/>
                <a:gd name="connsiteX32-65" fmla="*/ 179794 w 1609433"/>
                <a:gd name="connsiteY32-66" fmla="*/ 245722 h 283386"/>
                <a:gd name="connsiteX33-67" fmla="*/ 151599 w 1609433"/>
                <a:gd name="connsiteY33-68" fmla="*/ 239572 h 283386"/>
                <a:gd name="connsiteX34-69" fmla="*/ 127363 w 1609433"/>
                <a:gd name="connsiteY34-70" fmla="*/ 215277 h 283386"/>
                <a:gd name="connsiteX35-71" fmla="*/ 103126 w 1609433"/>
                <a:gd name="connsiteY35-72" fmla="*/ 190982 h 283386"/>
                <a:gd name="connsiteX36-73" fmla="*/ 64793 w 1609433"/>
                <a:gd name="connsiteY36-74" fmla="*/ 163611 h 283386"/>
                <a:gd name="connsiteX37-75" fmla="*/ 40557 w 1609433"/>
                <a:gd name="connsiteY37-76" fmla="*/ 139316 h 283386"/>
                <a:gd name="connsiteX38-77" fmla="*/ 20278 w 1609433"/>
                <a:gd name="connsiteY38-78" fmla="*/ 96876 h 283386"/>
                <a:gd name="connsiteX39-79" fmla="*/ 0 w 1609433"/>
                <a:gd name="connsiteY39-80" fmla="*/ 54435 h 283386"/>
                <a:gd name="connsiteX40-81" fmla="*/ 11875 w 1609433"/>
                <a:gd name="connsiteY40-82" fmla="*/ 0 h 283386"/>
                <a:gd name="connsiteX41-83" fmla="*/ 138749 w 1609433"/>
                <a:gd name="connsiteY41-84" fmla="*/ 27676 h 283386"/>
                <a:gd name="connsiteX42-85" fmla="*/ 269583 w 1609433"/>
                <a:gd name="connsiteY42-86" fmla="*/ 37207 h 283386"/>
                <a:gd name="connsiteX43-87" fmla="*/ 382360 w 1609433"/>
                <a:gd name="connsiteY43-88" fmla="*/ 61808 h 283386"/>
                <a:gd name="connsiteX44-89" fmla="*/ 499096 w 1609433"/>
                <a:gd name="connsiteY44-90" fmla="*/ 68263 h 283386"/>
                <a:gd name="connsiteX45-91" fmla="*/ 587637 w 1609433"/>
                <a:gd name="connsiteY45-92" fmla="*/ 68569 h 283386"/>
                <a:gd name="connsiteX46-93" fmla="*/ 672221 w 1609433"/>
                <a:gd name="connsiteY46-94" fmla="*/ 87020 h 283386"/>
                <a:gd name="connsiteX47-95" fmla="*/ 746665 w 1609433"/>
                <a:gd name="connsiteY47-96" fmla="*/ 84251 h 283386"/>
                <a:gd name="connsiteX48-97" fmla="*/ 817151 w 1609433"/>
                <a:gd name="connsiteY48-98" fmla="*/ 99627 h 283386"/>
                <a:gd name="connsiteX49-99" fmla="*/ 877498 w 1609433"/>
                <a:gd name="connsiteY49-100" fmla="*/ 93782 h 283386"/>
                <a:gd name="connsiteX50-101" fmla="*/ 933887 w 1609433"/>
                <a:gd name="connsiteY50-102" fmla="*/ 106082 h 283386"/>
                <a:gd name="connsiteX51-103" fmla="*/ 980137 w 1609433"/>
                <a:gd name="connsiteY51-104" fmla="*/ 97162 h 283386"/>
                <a:gd name="connsiteX52-105" fmla="*/ 1022428 w 1609433"/>
                <a:gd name="connsiteY52-106" fmla="*/ 106388 h 283386"/>
                <a:gd name="connsiteX53-107" fmla="*/ 1110970 w 1609433"/>
                <a:gd name="connsiteY53-108" fmla="*/ 106693 h 283386"/>
                <a:gd name="connsiteX54-109" fmla="*/ 1181456 w 1609433"/>
                <a:gd name="connsiteY54-110" fmla="*/ 122069 h 283386"/>
                <a:gd name="connsiteX55-111" fmla="*/ 1227706 w 1609433"/>
                <a:gd name="connsiteY55-112" fmla="*/ 113149 h 283386"/>
                <a:gd name="connsiteX56-113" fmla="*/ 1273955 w 1609433"/>
                <a:gd name="connsiteY56-114" fmla="*/ 104229 h 283386"/>
                <a:gd name="connsiteX57-115" fmla="*/ 1320205 w 1609433"/>
                <a:gd name="connsiteY57-116" fmla="*/ 95310 h 283386"/>
                <a:gd name="connsiteX58-117" fmla="*/ 1338260 w 1609433"/>
                <a:gd name="connsiteY58-118" fmla="*/ 80240 h 283386"/>
                <a:gd name="connsiteX59-119" fmla="*/ 1356316 w 1609433"/>
                <a:gd name="connsiteY59-120" fmla="*/ 65170 h 2833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  <a:cxn ang="0">
                  <a:pos x="connsiteX59-119" y="connsiteY59-120"/>
                </a:cxn>
              </a:cxnLst>
              <a:rect l="l" t="t" r="r" b="b"/>
              <a:pathLst>
                <a:path w="1609433" h="283386">
                  <a:moveTo>
                    <a:pt x="1356316" y="65170"/>
                  </a:moveTo>
                  <a:lnTo>
                    <a:pt x="1384510" y="71320"/>
                  </a:lnTo>
                  <a:lnTo>
                    <a:pt x="1412704" y="77470"/>
                  </a:lnTo>
                  <a:lnTo>
                    <a:pt x="1440899" y="83620"/>
                  </a:lnTo>
                  <a:lnTo>
                    <a:pt x="1461177" y="126061"/>
                  </a:lnTo>
                  <a:lnTo>
                    <a:pt x="1499510" y="153431"/>
                  </a:lnTo>
                  <a:lnTo>
                    <a:pt x="1533887" y="198947"/>
                  </a:lnTo>
                  <a:lnTo>
                    <a:pt x="1582358" y="247538"/>
                  </a:lnTo>
                  <a:lnTo>
                    <a:pt x="1609433" y="283386"/>
                  </a:lnTo>
                  <a:lnTo>
                    <a:pt x="1252430" y="270611"/>
                  </a:lnTo>
                  <a:lnTo>
                    <a:pt x="1238332" y="267536"/>
                  </a:lnTo>
                  <a:lnTo>
                    <a:pt x="1224235" y="264460"/>
                  </a:lnTo>
                  <a:lnTo>
                    <a:pt x="1210137" y="261385"/>
                  </a:lnTo>
                  <a:lnTo>
                    <a:pt x="1196041" y="258310"/>
                  </a:lnTo>
                  <a:lnTo>
                    <a:pt x="1177985" y="273379"/>
                  </a:lnTo>
                  <a:lnTo>
                    <a:pt x="1149791" y="267229"/>
                  </a:lnTo>
                  <a:lnTo>
                    <a:pt x="1121596" y="261079"/>
                  </a:lnTo>
                  <a:lnTo>
                    <a:pt x="1075347" y="269999"/>
                  </a:lnTo>
                  <a:lnTo>
                    <a:pt x="1033055" y="260774"/>
                  </a:lnTo>
                  <a:lnTo>
                    <a:pt x="972708" y="266618"/>
                  </a:lnTo>
                  <a:lnTo>
                    <a:pt x="916319" y="254318"/>
                  </a:lnTo>
                  <a:lnTo>
                    <a:pt x="781528" y="262932"/>
                  </a:lnTo>
                  <a:lnTo>
                    <a:pt x="646736" y="271546"/>
                  </a:lnTo>
                  <a:lnTo>
                    <a:pt x="530001" y="265090"/>
                  </a:lnTo>
                  <a:lnTo>
                    <a:pt x="427363" y="261710"/>
                  </a:lnTo>
                  <a:lnTo>
                    <a:pt x="381113" y="270630"/>
                  </a:lnTo>
                  <a:lnTo>
                    <a:pt x="338821" y="261404"/>
                  </a:lnTo>
                  <a:lnTo>
                    <a:pt x="292571" y="270323"/>
                  </a:lnTo>
                  <a:lnTo>
                    <a:pt x="264377" y="264173"/>
                  </a:lnTo>
                  <a:lnTo>
                    <a:pt x="236183" y="258023"/>
                  </a:lnTo>
                  <a:lnTo>
                    <a:pt x="222086" y="254948"/>
                  </a:lnTo>
                  <a:lnTo>
                    <a:pt x="193891" y="248797"/>
                  </a:lnTo>
                  <a:lnTo>
                    <a:pt x="179794" y="245722"/>
                  </a:lnTo>
                  <a:lnTo>
                    <a:pt x="151599" y="239572"/>
                  </a:lnTo>
                  <a:lnTo>
                    <a:pt x="127363" y="215277"/>
                  </a:lnTo>
                  <a:lnTo>
                    <a:pt x="103126" y="190982"/>
                  </a:lnTo>
                  <a:lnTo>
                    <a:pt x="64793" y="163611"/>
                  </a:lnTo>
                  <a:lnTo>
                    <a:pt x="40557" y="139316"/>
                  </a:lnTo>
                  <a:lnTo>
                    <a:pt x="20278" y="96876"/>
                  </a:lnTo>
                  <a:lnTo>
                    <a:pt x="0" y="54435"/>
                  </a:lnTo>
                  <a:lnTo>
                    <a:pt x="11875" y="0"/>
                  </a:lnTo>
                  <a:lnTo>
                    <a:pt x="138749" y="27676"/>
                  </a:lnTo>
                  <a:lnTo>
                    <a:pt x="269583" y="37207"/>
                  </a:lnTo>
                  <a:lnTo>
                    <a:pt x="382360" y="61808"/>
                  </a:lnTo>
                  <a:lnTo>
                    <a:pt x="499096" y="68263"/>
                  </a:lnTo>
                  <a:lnTo>
                    <a:pt x="587637" y="68569"/>
                  </a:lnTo>
                  <a:lnTo>
                    <a:pt x="672221" y="87020"/>
                  </a:lnTo>
                  <a:lnTo>
                    <a:pt x="746665" y="84251"/>
                  </a:lnTo>
                  <a:lnTo>
                    <a:pt x="817151" y="99627"/>
                  </a:lnTo>
                  <a:lnTo>
                    <a:pt x="877498" y="93782"/>
                  </a:lnTo>
                  <a:lnTo>
                    <a:pt x="933887" y="106082"/>
                  </a:lnTo>
                  <a:lnTo>
                    <a:pt x="980137" y="97162"/>
                  </a:lnTo>
                  <a:lnTo>
                    <a:pt x="1022428" y="106388"/>
                  </a:lnTo>
                  <a:lnTo>
                    <a:pt x="1110970" y="106693"/>
                  </a:lnTo>
                  <a:lnTo>
                    <a:pt x="1181456" y="122069"/>
                  </a:lnTo>
                  <a:lnTo>
                    <a:pt x="1227706" y="113149"/>
                  </a:lnTo>
                  <a:lnTo>
                    <a:pt x="1273955" y="104229"/>
                  </a:lnTo>
                  <a:lnTo>
                    <a:pt x="1320205" y="95310"/>
                  </a:lnTo>
                  <a:lnTo>
                    <a:pt x="1338260" y="80240"/>
                  </a:lnTo>
                  <a:lnTo>
                    <a:pt x="1356316" y="6517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5" name="Freeform 84"/>
          <p:cNvSpPr/>
          <p:nvPr/>
        </p:nvSpPr>
        <p:spPr bwMode="auto">
          <a:xfrm rot="360000">
            <a:off x="630555" y="1798320"/>
            <a:ext cx="488950" cy="766445"/>
          </a:xfrm>
          <a:custGeom>
            <a:avLst/>
            <a:gdLst>
              <a:gd name="T0" fmla="*/ 68 w 200"/>
              <a:gd name="T1" fmla="*/ 128 h 228"/>
              <a:gd name="T2" fmla="*/ 80 w 200"/>
              <a:gd name="T3" fmla="*/ 108 h 228"/>
              <a:gd name="T4" fmla="*/ 92 w 200"/>
              <a:gd name="T5" fmla="*/ 92 h 228"/>
              <a:gd name="T6" fmla="*/ 100 w 200"/>
              <a:gd name="T7" fmla="*/ 76 h 228"/>
              <a:gd name="T8" fmla="*/ 108 w 200"/>
              <a:gd name="T9" fmla="*/ 60 h 228"/>
              <a:gd name="T10" fmla="*/ 112 w 200"/>
              <a:gd name="T11" fmla="*/ 48 h 228"/>
              <a:gd name="T12" fmla="*/ 116 w 200"/>
              <a:gd name="T13" fmla="*/ 40 h 228"/>
              <a:gd name="T14" fmla="*/ 116 w 200"/>
              <a:gd name="T15" fmla="*/ 32 h 228"/>
              <a:gd name="T16" fmla="*/ 116 w 200"/>
              <a:gd name="T17" fmla="*/ 24 h 228"/>
              <a:gd name="T18" fmla="*/ 112 w 200"/>
              <a:gd name="T19" fmla="*/ 20 h 228"/>
              <a:gd name="T20" fmla="*/ 108 w 200"/>
              <a:gd name="T21" fmla="*/ 16 h 228"/>
              <a:gd name="T22" fmla="*/ 108 w 200"/>
              <a:gd name="T23" fmla="*/ 12 h 228"/>
              <a:gd name="T24" fmla="*/ 112 w 200"/>
              <a:gd name="T25" fmla="*/ 8 h 228"/>
              <a:gd name="T26" fmla="*/ 116 w 200"/>
              <a:gd name="T27" fmla="*/ 4 h 228"/>
              <a:gd name="T28" fmla="*/ 120 w 200"/>
              <a:gd name="T29" fmla="*/ 0 h 228"/>
              <a:gd name="T30" fmla="*/ 132 w 200"/>
              <a:gd name="T31" fmla="*/ 0 h 228"/>
              <a:gd name="T32" fmla="*/ 140 w 200"/>
              <a:gd name="T33" fmla="*/ 0 h 228"/>
              <a:gd name="T34" fmla="*/ 164 w 200"/>
              <a:gd name="T35" fmla="*/ 8 h 228"/>
              <a:gd name="T36" fmla="*/ 172 w 200"/>
              <a:gd name="T37" fmla="*/ 12 h 228"/>
              <a:gd name="T38" fmla="*/ 180 w 200"/>
              <a:gd name="T39" fmla="*/ 16 h 228"/>
              <a:gd name="T40" fmla="*/ 188 w 200"/>
              <a:gd name="T41" fmla="*/ 24 h 228"/>
              <a:gd name="T42" fmla="*/ 196 w 200"/>
              <a:gd name="T43" fmla="*/ 28 h 228"/>
              <a:gd name="T44" fmla="*/ 200 w 200"/>
              <a:gd name="T45" fmla="*/ 32 h 228"/>
              <a:gd name="T46" fmla="*/ 200 w 200"/>
              <a:gd name="T47" fmla="*/ 36 h 228"/>
              <a:gd name="T48" fmla="*/ 200 w 200"/>
              <a:gd name="T49" fmla="*/ 40 h 228"/>
              <a:gd name="T50" fmla="*/ 196 w 200"/>
              <a:gd name="T51" fmla="*/ 44 h 228"/>
              <a:gd name="T52" fmla="*/ 196 w 200"/>
              <a:gd name="T53" fmla="*/ 48 h 228"/>
              <a:gd name="T54" fmla="*/ 192 w 200"/>
              <a:gd name="T55" fmla="*/ 52 h 228"/>
              <a:gd name="T56" fmla="*/ 176 w 200"/>
              <a:gd name="T57" fmla="*/ 68 h 228"/>
              <a:gd name="T58" fmla="*/ 164 w 200"/>
              <a:gd name="T59" fmla="*/ 88 h 228"/>
              <a:gd name="T60" fmla="*/ 156 w 200"/>
              <a:gd name="T61" fmla="*/ 100 h 228"/>
              <a:gd name="T62" fmla="*/ 144 w 200"/>
              <a:gd name="T63" fmla="*/ 112 h 228"/>
              <a:gd name="T64" fmla="*/ 132 w 200"/>
              <a:gd name="T65" fmla="*/ 128 h 228"/>
              <a:gd name="T66" fmla="*/ 116 w 200"/>
              <a:gd name="T67" fmla="*/ 144 h 228"/>
              <a:gd name="T68" fmla="*/ 100 w 200"/>
              <a:gd name="T69" fmla="*/ 160 h 228"/>
              <a:gd name="T70" fmla="*/ 84 w 200"/>
              <a:gd name="T71" fmla="*/ 176 h 228"/>
              <a:gd name="T72" fmla="*/ 68 w 200"/>
              <a:gd name="T73" fmla="*/ 188 h 228"/>
              <a:gd name="T74" fmla="*/ 48 w 200"/>
              <a:gd name="T75" fmla="*/ 204 h 228"/>
              <a:gd name="T76" fmla="*/ 36 w 200"/>
              <a:gd name="T77" fmla="*/ 212 h 228"/>
              <a:gd name="T78" fmla="*/ 28 w 200"/>
              <a:gd name="T79" fmla="*/ 216 h 228"/>
              <a:gd name="T80" fmla="*/ 24 w 200"/>
              <a:gd name="T81" fmla="*/ 224 h 228"/>
              <a:gd name="T82" fmla="*/ 16 w 200"/>
              <a:gd name="T83" fmla="*/ 224 h 228"/>
              <a:gd name="T84" fmla="*/ 12 w 200"/>
              <a:gd name="T85" fmla="*/ 228 h 228"/>
              <a:gd name="T86" fmla="*/ 8 w 200"/>
              <a:gd name="T87" fmla="*/ 228 h 228"/>
              <a:gd name="T88" fmla="*/ 4 w 200"/>
              <a:gd name="T89" fmla="*/ 228 h 228"/>
              <a:gd name="T90" fmla="*/ 0 w 200"/>
              <a:gd name="T91" fmla="*/ 228 h 228"/>
              <a:gd name="T92" fmla="*/ 0 w 200"/>
              <a:gd name="T93" fmla="*/ 224 h 228"/>
              <a:gd name="T94" fmla="*/ 0 w 200"/>
              <a:gd name="T95" fmla="*/ 224 h 228"/>
              <a:gd name="T96" fmla="*/ 0 w 200"/>
              <a:gd name="T97" fmla="*/ 220 h 228"/>
              <a:gd name="T98" fmla="*/ 0 w 200"/>
              <a:gd name="T99" fmla="*/ 216 h 228"/>
              <a:gd name="T100" fmla="*/ 4 w 200"/>
              <a:gd name="T101" fmla="*/ 212 h 228"/>
              <a:gd name="T102" fmla="*/ 8 w 200"/>
              <a:gd name="T103" fmla="*/ 208 h 228"/>
              <a:gd name="T104" fmla="*/ 12 w 200"/>
              <a:gd name="T105" fmla="*/ 200 h 228"/>
              <a:gd name="T106" fmla="*/ 16 w 200"/>
              <a:gd name="T107" fmla="*/ 192 h 228"/>
              <a:gd name="T108" fmla="*/ 28 w 200"/>
              <a:gd name="T109" fmla="*/ 180 h 228"/>
              <a:gd name="T110" fmla="*/ 40 w 200"/>
              <a:gd name="T111" fmla="*/ 164 h 228"/>
              <a:gd name="T112" fmla="*/ 56 w 200"/>
              <a:gd name="T113" fmla="*/ 148 h 228"/>
              <a:gd name="T114" fmla="*/ 68 w 200"/>
              <a:gd name="T115" fmla="*/ 128 h 228"/>
              <a:gd name="T116" fmla="*/ 68 w 200"/>
              <a:gd name="T117" fmla="*/ 128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00" h="228">
                <a:moveTo>
                  <a:pt x="68" y="128"/>
                </a:moveTo>
                <a:lnTo>
                  <a:pt x="80" y="108"/>
                </a:lnTo>
                <a:lnTo>
                  <a:pt x="92" y="92"/>
                </a:lnTo>
                <a:lnTo>
                  <a:pt x="100" y="76"/>
                </a:lnTo>
                <a:lnTo>
                  <a:pt x="108" y="60"/>
                </a:lnTo>
                <a:lnTo>
                  <a:pt x="112" y="48"/>
                </a:lnTo>
                <a:lnTo>
                  <a:pt x="116" y="40"/>
                </a:lnTo>
                <a:lnTo>
                  <a:pt x="116" y="32"/>
                </a:lnTo>
                <a:lnTo>
                  <a:pt x="116" y="24"/>
                </a:lnTo>
                <a:lnTo>
                  <a:pt x="112" y="20"/>
                </a:lnTo>
                <a:lnTo>
                  <a:pt x="108" y="16"/>
                </a:lnTo>
                <a:lnTo>
                  <a:pt x="108" y="12"/>
                </a:lnTo>
                <a:lnTo>
                  <a:pt x="112" y="8"/>
                </a:lnTo>
                <a:lnTo>
                  <a:pt x="116" y="4"/>
                </a:lnTo>
                <a:lnTo>
                  <a:pt x="120" y="0"/>
                </a:lnTo>
                <a:lnTo>
                  <a:pt x="132" y="0"/>
                </a:lnTo>
                <a:lnTo>
                  <a:pt x="140" y="0"/>
                </a:lnTo>
                <a:lnTo>
                  <a:pt x="164" y="8"/>
                </a:lnTo>
                <a:lnTo>
                  <a:pt x="172" y="12"/>
                </a:lnTo>
                <a:lnTo>
                  <a:pt x="180" y="16"/>
                </a:lnTo>
                <a:lnTo>
                  <a:pt x="188" y="24"/>
                </a:lnTo>
                <a:lnTo>
                  <a:pt x="196" y="28"/>
                </a:lnTo>
                <a:lnTo>
                  <a:pt x="200" y="32"/>
                </a:lnTo>
                <a:lnTo>
                  <a:pt x="200" y="36"/>
                </a:lnTo>
                <a:lnTo>
                  <a:pt x="200" y="40"/>
                </a:lnTo>
                <a:lnTo>
                  <a:pt x="196" y="44"/>
                </a:lnTo>
                <a:lnTo>
                  <a:pt x="196" y="48"/>
                </a:lnTo>
                <a:lnTo>
                  <a:pt x="192" y="52"/>
                </a:lnTo>
                <a:lnTo>
                  <a:pt x="176" y="68"/>
                </a:lnTo>
                <a:lnTo>
                  <a:pt x="164" y="88"/>
                </a:lnTo>
                <a:lnTo>
                  <a:pt x="156" y="100"/>
                </a:lnTo>
                <a:lnTo>
                  <a:pt x="144" y="112"/>
                </a:lnTo>
                <a:lnTo>
                  <a:pt x="132" y="128"/>
                </a:lnTo>
                <a:lnTo>
                  <a:pt x="116" y="144"/>
                </a:lnTo>
                <a:lnTo>
                  <a:pt x="100" y="160"/>
                </a:lnTo>
                <a:lnTo>
                  <a:pt x="84" y="176"/>
                </a:lnTo>
                <a:lnTo>
                  <a:pt x="68" y="188"/>
                </a:lnTo>
                <a:lnTo>
                  <a:pt x="48" y="204"/>
                </a:lnTo>
                <a:lnTo>
                  <a:pt x="36" y="212"/>
                </a:lnTo>
                <a:lnTo>
                  <a:pt x="28" y="216"/>
                </a:lnTo>
                <a:lnTo>
                  <a:pt x="24" y="224"/>
                </a:lnTo>
                <a:lnTo>
                  <a:pt x="16" y="224"/>
                </a:lnTo>
                <a:lnTo>
                  <a:pt x="12" y="228"/>
                </a:lnTo>
                <a:lnTo>
                  <a:pt x="8" y="228"/>
                </a:lnTo>
                <a:lnTo>
                  <a:pt x="4" y="228"/>
                </a:lnTo>
                <a:lnTo>
                  <a:pt x="0" y="228"/>
                </a:lnTo>
                <a:lnTo>
                  <a:pt x="0" y="224"/>
                </a:lnTo>
                <a:lnTo>
                  <a:pt x="0" y="224"/>
                </a:lnTo>
                <a:lnTo>
                  <a:pt x="0" y="220"/>
                </a:lnTo>
                <a:lnTo>
                  <a:pt x="0" y="216"/>
                </a:lnTo>
                <a:lnTo>
                  <a:pt x="4" y="212"/>
                </a:lnTo>
                <a:lnTo>
                  <a:pt x="8" y="208"/>
                </a:lnTo>
                <a:lnTo>
                  <a:pt x="12" y="200"/>
                </a:lnTo>
                <a:lnTo>
                  <a:pt x="16" y="192"/>
                </a:lnTo>
                <a:lnTo>
                  <a:pt x="28" y="180"/>
                </a:lnTo>
                <a:lnTo>
                  <a:pt x="40" y="164"/>
                </a:lnTo>
                <a:lnTo>
                  <a:pt x="56" y="148"/>
                </a:lnTo>
                <a:lnTo>
                  <a:pt x="68" y="128"/>
                </a:lnTo>
                <a:lnTo>
                  <a:pt x="68" y="128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" name="任意多边形: 形状 7"/>
          <p:cNvSpPr/>
          <p:nvPr/>
        </p:nvSpPr>
        <p:spPr>
          <a:xfrm rot="20861666">
            <a:off x="997585" y="2009775"/>
            <a:ext cx="866140" cy="219075"/>
          </a:xfrm>
          <a:custGeom>
            <a:avLst/>
            <a:gdLst>
              <a:gd name="connsiteX0" fmla="*/ 1356316 w 1609433"/>
              <a:gd name="connsiteY0" fmla="*/ 65170 h 283386"/>
              <a:gd name="connsiteX1" fmla="*/ 1384510 w 1609433"/>
              <a:gd name="connsiteY1" fmla="*/ 71320 h 283386"/>
              <a:gd name="connsiteX2" fmla="*/ 1412704 w 1609433"/>
              <a:gd name="connsiteY2" fmla="*/ 77470 h 283386"/>
              <a:gd name="connsiteX3" fmla="*/ 1440899 w 1609433"/>
              <a:gd name="connsiteY3" fmla="*/ 83620 h 283386"/>
              <a:gd name="connsiteX4" fmla="*/ 1461177 w 1609433"/>
              <a:gd name="connsiteY4" fmla="*/ 126061 h 283386"/>
              <a:gd name="connsiteX5" fmla="*/ 1499510 w 1609433"/>
              <a:gd name="connsiteY5" fmla="*/ 153431 h 283386"/>
              <a:gd name="connsiteX6" fmla="*/ 1533887 w 1609433"/>
              <a:gd name="connsiteY6" fmla="*/ 198947 h 283386"/>
              <a:gd name="connsiteX7" fmla="*/ 1582358 w 1609433"/>
              <a:gd name="connsiteY7" fmla="*/ 247538 h 283386"/>
              <a:gd name="connsiteX8" fmla="*/ 1609433 w 1609433"/>
              <a:gd name="connsiteY8" fmla="*/ 283386 h 283386"/>
              <a:gd name="connsiteX9" fmla="*/ 1249643 w 1609433"/>
              <a:gd name="connsiteY9" fmla="*/ 283386 h 283386"/>
              <a:gd name="connsiteX10" fmla="*/ 1252430 w 1609433"/>
              <a:gd name="connsiteY10" fmla="*/ 270611 h 283386"/>
              <a:gd name="connsiteX11" fmla="*/ 1238332 w 1609433"/>
              <a:gd name="connsiteY11" fmla="*/ 267536 h 283386"/>
              <a:gd name="connsiteX12" fmla="*/ 1224235 w 1609433"/>
              <a:gd name="connsiteY12" fmla="*/ 264460 h 283386"/>
              <a:gd name="connsiteX13" fmla="*/ 1210137 w 1609433"/>
              <a:gd name="connsiteY13" fmla="*/ 261385 h 283386"/>
              <a:gd name="connsiteX14" fmla="*/ 1196041 w 1609433"/>
              <a:gd name="connsiteY14" fmla="*/ 258310 h 283386"/>
              <a:gd name="connsiteX15" fmla="*/ 1177985 w 1609433"/>
              <a:gd name="connsiteY15" fmla="*/ 273379 h 283386"/>
              <a:gd name="connsiteX16" fmla="*/ 1149791 w 1609433"/>
              <a:gd name="connsiteY16" fmla="*/ 267229 h 283386"/>
              <a:gd name="connsiteX17" fmla="*/ 1121596 w 1609433"/>
              <a:gd name="connsiteY17" fmla="*/ 261079 h 283386"/>
              <a:gd name="connsiteX18" fmla="*/ 1075347 w 1609433"/>
              <a:gd name="connsiteY18" fmla="*/ 269999 h 283386"/>
              <a:gd name="connsiteX19" fmla="*/ 1033055 w 1609433"/>
              <a:gd name="connsiteY19" fmla="*/ 260774 h 283386"/>
              <a:gd name="connsiteX20" fmla="*/ 972708 w 1609433"/>
              <a:gd name="connsiteY20" fmla="*/ 266618 h 283386"/>
              <a:gd name="connsiteX21" fmla="*/ 916319 w 1609433"/>
              <a:gd name="connsiteY21" fmla="*/ 254318 h 283386"/>
              <a:gd name="connsiteX22" fmla="*/ 781528 w 1609433"/>
              <a:gd name="connsiteY22" fmla="*/ 262932 h 283386"/>
              <a:gd name="connsiteX23" fmla="*/ 646736 w 1609433"/>
              <a:gd name="connsiteY23" fmla="*/ 271546 h 283386"/>
              <a:gd name="connsiteX24" fmla="*/ 530001 w 1609433"/>
              <a:gd name="connsiteY24" fmla="*/ 265090 h 283386"/>
              <a:gd name="connsiteX25" fmla="*/ 427363 w 1609433"/>
              <a:gd name="connsiteY25" fmla="*/ 261710 h 283386"/>
              <a:gd name="connsiteX26" fmla="*/ 381113 w 1609433"/>
              <a:gd name="connsiteY26" fmla="*/ 270630 h 283386"/>
              <a:gd name="connsiteX27" fmla="*/ 338821 w 1609433"/>
              <a:gd name="connsiteY27" fmla="*/ 261404 h 283386"/>
              <a:gd name="connsiteX28" fmla="*/ 292571 w 1609433"/>
              <a:gd name="connsiteY28" fmla="*/ 270323 h 283386"/>
              <a:gd name="connsiteX29" fmla="*/ 264377 w 1609433"/>
              <a:gd name="connsiteY29" fmla="*/ 264173 h 283386"/>
              <a:gd name="connsiteX30" fmla="*/ 236183 w 1609433"/>
              <a:gd name="connsiteY30" fmla="*/ 258023 h 283386"/>
              <a:gd name="connsiteX31" fmla="*/ 222086 w 1609433"/>
              <a:gd name="connsiteY31" fmla="*/ 254948 h 283386"/>
              <a:gd name="connsiteX32" fmla="*/ 193891 w 1609433"/>
              <a:gd name="connsiteY32" fmla="*/ 248797 h 283386"/>
              <a:gd name="connsiteX33" fmla="*/ 179794 w 1609433"/>
              <a:gd name="connsiteY33" fmla="*/ 245722 h 283386"/>
              <a:gd name="connsiteX34" fmla="*/ 151599 w 1609433"/>
              <a:gd name="connsiteY34" fmla="*/ 239572 h 283386"/>
              <a:gd name="connsiteX35" fmla="*/ 127363 w 1609433"/>
              <a:gd name="connsiteY35" fmla="*/ 215277 h 283386"/>
              <a:gd name="connsiteX36" fmla="*/ 103126 w 1609433"/>
              <a:gd name="connsiteY36" fmla="*/ 190982 h 283386"/>
              <a:gd name="connsiteX37" fmla="*/ 64793 w 1609433"/>
              <a:gd name="connsiteY37" fmla="*/ 163611 h 283386"/>
              <a:gd name="connsiteX38" fmla="*/ 40557 w 1609433"/>
              <a:gd name="connsiteY38" fmla="*/ 139316 h 283386"/>
              <a:gd name="connsiteX39" fmla="*/ 20278 w 1609433"/>
              <a:gd name="connsiteY39" fmla="*/ 96876 h 283386"/>
              <a:gd name="connsiteX40" fmla="*/ 0 w 1609433"/>
              <a:gd name="connsiteY40" fmla="*/ 54435 h 283386"/>
              <a:gd name="connsiteX41" fmla="*/ 11875 w 1609433"/>
              <a:gd name="connsiteY41" fmla="*/ 0 h 283386"/>
              <a:gd name="connsiteX42" fmla="*/ 138749 w 1609433"/>
              <a:gd name="connsiteY42" fmla="*/ 27676 h 283386"/>
              <a:gd name="connsiteX43" fmla="*/ 269583 w 1609433"/>
              <a:gd name="connsiteY43" fmla="*/ 37207 h 283386"/>
              <a:gd name="connsiteX44" fmla="*/ 382360 w 1609433"/>
              <a:gd name="connsiteY44" fmla="*/ 61808 h 283386"/>
              <a:gd name="connsiteX45" fmla="*/ 499096 w 1609433"/>
              <a:gd name="connsiteY45" fmla="*/ 68263 h 283386"/>
              <a:gd name="connsiteX46" fmla="*/ 587637 w 1609433"/>
              <a:gd name="connsiteY46" fmla="*/ 68569 h 283386"/>
              <a:gd name="connsiteX47" fmla="*/ 672221 w 1609433"/>
              <a:gd name="connsiteY47" fmla="*/ 87020 h 283386"/>
              <a:gd name="connsiteX48" fmla="*/ 746665 w 1609433"/>
              <a:gd name="connsiteY48" fmla="*/ 84251 h 283386"/>
              <a:gd name="connsiteX49" fmla="*/ 817151 w 1609433"/>
              <a:gd name="connsiteY49" fmla="*/ 99627 h 283386"/>
              <a:gd name="connsiteX50" fmla="*/ 877498 w 1609433"/>
              <a:gd name="connsiteY50" fmla="*/ 93782 h 283386"/>
              <a:gd name="connsiteX51" fmla="*/ 933887 w 1609433"/>
              <a:gd name="connsiteY51" fmla="*/ 106082 h 283386"/>
              <a:gd name="connsiteX52" fmla="*/ 980137 w 1609433"/>
              <a:gd name="connsiteY52" fmla="*/ 97162 h 283386"/>
              <a:gd name="connsiteX53" fmla="*/ 1022428 w 1609433"/>
              <a:gd name="connsiteY53" fmla="*/ 106388 h 283386"/>
              <a:gd name="connsiteX54" fmla="*/ 1110970 w 1609433"/>
              <a:gd name="connsiteY54" fmla="*/ 106693 h 283386"/>
              <a:gd name="connsiteX55" fmla="*/ 1181456 w 1609433"/>
              <a:gd name="connsiteY55" fmla="*/ 122069 h 283386"/>
              <a:gd name="connsiteX56" fmla="*/ 1227706 w 1609433"/>
              <a:gd name="connsiteY56" fmla="*/ 113149 h 283386"/>
              <a:gd name="connsiteX57" fmla="*/ 1273955 w 1609433"/>
              <a:gd name="connsiteY57" fmla="*/ 104229 h 283386"/>
              <a:gd name="connsiteX58" fmla="*/ 1320205 w 1609433"/>
              <a:gd name="connsiteY58" fmla="*/ 95310 h 283386"/>
              <a:gd name="connsiteX59" fmla="*/ 1338260 w 1609433"/>
              <a:gd name="connsiteY59" fmla="*/ 80240 h 283386"/>
              <a:gd name="connsiteX60" fmla="*/ 1356316 w 1609433"/>
              <a:gd name="connsiteY60" fmla="*/ 65170 h 283386"/>
              <a:gd name="connsiteX0-1" fmla="*/ 1356316 w 1609433"/>
              <a:gd name="connsiteY0-2" fmla="*/ 65170 h 283386"/>
              <a:gd name="connsiteX1-3" fmla="*/ 1384510 w 1609433"/>
              <a:gd name="connsiteY1-4" fmla="*/ 71320 h 283386"/>
              <a:gd name="connsiteX2-5" fmla="*/ 1412704 w 1609433"/>
              <a:gd name="connsiteY2-6" fmla="*/ 77470 h 283386"/>
              <a:gd name="connsiteX3-7" fmla="*/ 1440899 w 1609433"/>
              <a:gd name="connsiteY3-8" fmla="*/ 83620 h 283386"/>
              <a:gd name="connsiteX4-9" fmla="*/ 1461177 w 1609433"/>
              <a:gd name="connsiteY4-10" fmla="*/ 126061 h 283386"/>
              <a:gd name="connsiteX5-11" fmla="*/ 1499510 w 1609433"/>
              <a:gd name="connsiteY5-12" fmla="*/ 153431 h 283386"/>
              <a:gd name="connsiteX6-13" fmla="*/ 1533887 w 1609433"/>
              <a:gd name="connsiteY6-14" fmla="*/ 198947 h 283386"/>
              <a:gd name="connsiteX7-15" fmla="*/ 1582358 w 1609433"/>
              <a:gd name="connsiteY7-16" fmla="*/ 247538 h 283386"/>
              <a:gd name="connsiteX8-17" fmla="*/ 1609433 w 1609433"/>
              <a:gd name="connsiteY8-18" fmla="*/ 283386 h 283386"/>
              <a:gd name="connsiteX9-19" fmla="*/ 1252430 w 1609433"/>
              <a:gd name="connsiteY9-20" fmla="*/ 270611 h 283386"/>
              <a:gd name="connsiteX10-21" fmla="*/ 1238332 w 1609433"/>
              <a:gd name="connsiteY10-22" fmla="*/ 267536 h 283386"/>
              <a:gd name="connsiteX11-23" fmla="*/ 1224235 w 1609433"/>
              <a:gd name="connsiteY11-24" fmla="*/ 264460 h 283386"/>
              <a:gd name="connsiteX12-25" fmla="*/ 1210137 w 1609433"/>
              <a:gd name="connsiteY12-26" fmla="*/ 261385 h 283386"/>
              <a:gd name="connsiteX13-27" fmla="*/ 1196041 w 1609433"/>
              <a:gd name="connsiteY13-28" fmla="*/ 258310 h 283386"/>
              <a:gd name="connsiteX14-29" fmla="*/ 1177985 w 1609433"/>
              <a:gd name="connsiteY14-30" fmla="*/ 273379 h 283386"/>
              <a:gd name="connsiteX15-31" fmla="*/ 1149791 w 1609433"/>
              <a:gd name="connsiteY15-32" fmla="*/ 267229 h 283386"/>
              <a:gd name="connsiteX16-33" fmla="*/ 1121596 w 1609433"/>
              <a:gd name="connsiteY16-34" fmla="*/ 261079 h 283386"/>
              <a:gd name="connsiteX17-35" fmla="*/ 1075347 w 1609433"/>
              <a:gd name="connsiteY17-36" fmla="*/ 269999 h 283386"/>
              <a:gd name="connsiteX18-37" fmla="*/ 1033055 w 1609433"/>
              <a:gd name="connsiteY18-38" fmla="*/ 260774 h 283386"/>
              <a:gd name="connsiteX19-39" fmla="*/ 972708 w 1609433"/>
              <a:gd name="connsiteY19-40" fmla="*/ 266618 h 283386"/>
              <a:gd name="connsiteX20-41" fmla="*/ 916319 w 1609433"/>
              <a:gd name="connsiteY20-42" fmla="*/ 254318 h 283386"/>
              <a:gd name="connsiteX21-43" fmla="*/ 781528 w 1609433"/>
              <a:gd name="connsiteY21-44" fmla="*/ 262932 h 283386"/>
              <a:gd name="connsiteX22-45" fmla="*/ 646736 w 1609433"/>
              <a:gd name="connsiteY22-46" fmla="*/ 271546 h 283386"/>
              <a:gd name="connsiteX23-47" fmla="*/ 530001 w 1609433"/>
              <a:gd name="connsiteY23-48" fmla="*/ 265090 h 283386"/>
              <a:gd name="connsiteX24-49" fmla="*/ 427363 w 1609433"/>
              <a:gd name="connsiteY24-50" fmla="*/ 261710 h 283386"/>
              <a:gd name="connsiteX25-51" fmla="*/ 381113 w 1609433"/>
              <a:gd name="connsiteY25-52" fmla="*/ 270630 h 283386"/>
              <a:gd name="connsiteX26-53" fmla="*/ 338821 w 1609433"/>
              <a:gd name="connsiteY26-54" fmla="*/ 261404 h 283386"/>
              <a:gd name="connsiteX27-55" fmla="*/ 292571 w 1609433"/>
              <a:gd name="connsiteY27-56" fmla="*/ 270323 h 283386"/>
              <a:gd name="connsiteX28-57" fmla="*/ 264377 w 1609433"/>
              <a:gd name="connsiteY28-58" fmla="*/ 264173 h 283386"/>
              <a:gd name="connsiteX29-59" fmla="*/ 236183 w 1609433"/>
              <a:gd name="connsiteY29-60" fmla="*/ 258023 h 283386"/>
              <a:gd name="connsiteX30-61" fmla="*/ 222086 w 1609433"/>
              <a:gd name="connsiteY30-62" fmla="*/ 254948 h 283386"/>
              <a:gd name="connsiteX31-63" fmla="*/ 193891 w 1609433"/>
              <a:gd name="connsiteY31-64" fmla="*/ 248797 h 283386"/>
              <a:gd name="connsiteX32-65" fmla="*/ 179794 w 1609433"/>
              <a:gd name="connsiteY32-66" fmla="*/ 245722 h 283386"/>
              <a:gd name="connsiteX33-67" fmla="*/ 151599 w 1609433"/>
              <a:gd name="connsiteY33-68" fmla="*/ 239572 h 283386"/>
              <a:gd name="connsiteX34-69" fmla="*/ 127363 w 1609433"/>
              <a:gd name="connsiteY34-70" fmla="*/ 215277 h 283386"/>
              <a:gd name="connsiteX35-71" fmla="*/ 103126 w 1609433"/>
              <a:gd name="connsiteY35-72" fmla="*/ 190982 h 283386"/>
              <a:gd name="connsiteX36-73" fmla="*/ 64793 w 1609433"/>
              <a:gd name="connsiteY36-74" fmla="*/ 163611 h 283386"/>
              <a:gd name="connsiteX37-75" fmla="*/ 40557 w 1609433"/>
              <a:gd name="connsiteY37-76" fmla="*/ 139316 h 283386"/>
              <a:gd name="connsiteX38-77" fmla="*/ 20278 w 1609433"/>
              <a:gd name="connsiteY38-78" fmla="*/ 96876 h 283386"/>
              <a:gd name="connsiteX39-79" fmla="*/ 0 w 1609433"/>
              <a:gd name="connsiteY39-80" fmla="*/ 54435 h 283386"/>
              <a:gd name="connsiteX40-81" fmla="*/ 11875 w 1609433"/>
              <a:gd name="connsiteY40-82" fmla="*/ 0 h 283386"/>
              <a:gd name="connsiteX41-83" fmla="*/ 138749 w 1609433"/>
              <a:gd name="connsiteY41-84" fmla="*/ 27676 h 283386"/>
              <a:gd name="connsiteX42-85" fmla="*/ 269583 w 1609433"/>
              <a:gd name="connsiteY42-86" fmla="*/ 37207 h 283386"/>
              <a:gd name="connsiteX43-87" fmla="*/ 382360 w 1609433"/>
              <a:gd name="connsiteY43-88" fmla="*/ 61808 h 283386"/>
              <a:gd name="connsiteX44-89" fmla="*/ 499096 w 1609433"/>
              <a:gd name="connsiteY44-90" fmla="*/ 68263 h 283386"/>
              <a:gd name="connsiteX45-91" fmla="*/ 587637 w 1609433"/>
              <a:gd name="connsiteY45-92" fmla="*/ 68569 h 283386"/>
              <a:gd name="connsiteX46-93" fmla="*/ 672221 w 1609433"/>
              <a:gd name="connsiteY46-94" fmla="*/ 87020 h 283386"/>
              <a:gd name="connsiteX47-95" fmla="*/ 746665 w 1609433"/>
              <a:gd name="connsiteY47-96" fmla="*/ 84251 h 283386"/>
              <a:gd name="connsiteX48-97" fmla="*/ 817151 w 1609433"/>
              <a:gd name="connsiteY48-98" fmla="*/ 99627 h 283386"/>
              <a:gd name="connsiteX49-99" fmla="*/ 877498 w 1609433"/>
              <a:gd name="connsiteY49-100" fmla="*/ 93782 h 283386"/>
              <a:gd name="connsiteX50-101" fmla="*/ 933887 w 1609433"/>
              <a:gd name="connsiteY50-102" fmla="*/ 106082 h 283386"/>
              <a:gd name="connsiteX51-103" fmla="*/ 980137 w 1609433"/>
              <a:gd name="connsiteY51-104" fmla="*/ 97162 h 283386"/>
              <a:gd name="connsiteX52-105" fmla="*/ 1022428 w 1609433"/>
              <a:gd name="connsiteY52-106" fmla="*/ 106388 h 283386"/>
              <a:gd name="connsiteX53-107" fmla="*/ 1110970 w 1609433"/>
              <a:gd name="connsiteY53-108" fmla="*/ 106693 h 283386"/>
              <a:gd name="connsiteX54-109" fmla="*/ 1181456 w 1609433"/>
              <a:gd name="connsiteY54-110" fmla="*/ 122069 h 283386"/>
              <a:gd name="connsiteX55-111" fmla="*/ 1227706 w 1609433"/>
              <a:gd name="connsiteY55-112" fmla="*/ 113149 h 283386"/>
              <a:gd name="connsiteX56-113" fmla="*/ 1273955 w 1609433"/>
              <a:gd name="connsiteY56-114" fmla="*/ 104229 h 283386"/>
              <a:gd name="connsiteX57-115" fmla="*/ 1320205 w 1609433"/>
              <a:gd name="connsiteY57-116" fmla="*/ 95310 h 283386"/>
              <a:gd name="connsiteX58-117" fmla="*/ 1338260 w 1609433"/>
              <a:gd name="connsiteY58-118" fmla="*/ 80240 h 283386"/>
              <a:gd name="connsiteX59-119" fmla="*/ 1356316 w 1609433"/>
              <a:gd name="connsiteY59-120" fmla="*/ 65170 h 28338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</a:cxnLst>
            <a:rect l="l" t="t" r="r" b="b"/>
            <a:pathLst>
              <a:path w="1609433" h="283386">
                <a:moveTo>
                  <a:pt x="1356316" y="65170"/>
                </a:moveTo>
                <a:lnTo>
                  <a:pt x="1384510" y="71320"/>
                </a:lnTo>
                <a:lnTo>
                  <a:pt x="1412704" y="77470"/>
                </a:lnTo>
                <a:lnTo>
                  <a:pt x="1440899" y="83620"/>
                </a:lnTo>
                <a:lnTo>
                  <a:pt x="1461177" y="126061"/>
                </a:lnTo>
                <a:lnTo>
                  <a:pt x="1499510" y="153431"/>
                </a:lnTo>
                <a:lnTo>
                  <a:pt x="1533887" y="198947"/>
                </a:lnTo>
                <a:lnTo>
                  <a:pt x="1582358" y="247538"/>
                </a:lnTo>
                <a:lnTo>
                  <a:pt x="1609433" y="283386"/>
                </a:lnTo>
                <a:lnTo>
                  <a:pt x="1252430" y="270611"/>
                </a:lnTo>
                <a:lnTo>
                  <a:pt x="1238332" y="267536"/>
                </a:lnTo>
                <a:lnTo>
                  <a:pt x="1224235" y="264460"/>
                </a:lnTo>
                <a:lnTo>
                  <a:pt x="1210137" y="261385"/>
                </a:lnTo>
                <a:lnTo>
                  <a:pt x="1196041" y="258310"/>
                </a:lnTo>
                <a:lnTo>
                  <a:pt x="1177985" y="273379"/>
                </a:lnTo>
                <a:lnTo>
                  <a:pt x="1149791" y="267229"/>
                </a:lnTo>
                <a:lnTo>
                  <a:pt x="1121596" y="261079"/>
                </a:lnTo>
                <a:lnTo>
                  <a:pt x="1075347" y="269999"/>
                </a:lnTo>
                <a:lnTo>
                  <a:pt x="1033055" y="260774"/>
                </a:lnTo>
                <a:lnTo>
                  <a:pt x="972708" y="266618"/>
                </a:lnTo>
                <a:lnTo>
                  <a:pt x="916319" y="254318"/>
                </a:lnTo>
                <a:lnTo>
                  <a:pt x="781528" y="262932"/>
                </a:lnTo>
                <a:lnTo>
                  <a:pt x="646736" y="271546"/>
                </a:lnTo>
                <a:lnTo>
                  <a:pt x="530001" y="265090"/>
                </a:lnTo>
                <a:lnTo>
                  <a:pt x="427363" y="261710"/>
                </a:lnTo>
                <a:lnTo>
                  <a:pt x="381113" y="270630"/>
                </a:lnTo>
                <a:lnTo>
                  <a:pt x="338821" y="261404"/>
                </a:lnTo>
                <a:lnTo>
                  <a:pt x="292571" y="270323"/>
                </a:lnTo>
                <a:lnTo>
                  <a:pt x="264377" y="264173"/>
                </a:lnTo>
                <a:lnTo>
                  <a:pt x="236183" y="258023"/>
                </a:lnTo>
                <a:lnTo>
                  <a:pt x="222086" y="254948"/>
                </a:lnTo>
                <a:lnTo>
                  <a:pt x="193891" y="248797"/>
                </a:lnTo>
                <a:lnTo>
                  <a:pt x="179794" y="245722"/>
                </a:lnTo>
                <a:lnTo>
                  <a:pt x="151599" y="239572"/>
                </a:lnTo>
                <a:lnTo>
                  <a:pt x="127363" y="215277"/>
                </a:lnTo>
                <a:lnTo>
                  <a:pt x="103126" y="190982"/>
                </a:lnTo>
                <a:lnTo>
                  <a:pt x="64793" y="163611"/>
                </a:lnTo>
                <a:lnTo>
                  <a:pt x="40557" y="139316"/>
                </a:lnTo>
                <a:lnTo>
                  <a:pt x="20278" y="96876"/>
                </a:lnTo>
                <a:lnTo>
                  <a:pt x="0" y="54435"/>
                </a:lnTo>
                <a:lnTo>
                  <a:pt x="11875" y="0"/>
                </a:lnTo>
                <a:lnTo>
                  <a:pt x="138749" y="27676"/>
                </a:lnTo>
                <a:lnTo>
                  <a:pt x="269583" y="37207"/>
                </a:lnTo>
                <a:lnTo>
                  <a:pt x="382360" y="61808"/>
                </a:lnTo>
                <a:lnTo>
                  <a:pt x="499096" y="68263"/>
                </a:lnTo>
                <a:lnTo>
                  <a:pt x="587637" y="68569"/>
                </a:lnTo>
                <a:lnTo>
                  <a:pt x="672221" y="87020"/>
                </a:lnTo>
                <a:lnTo>
                  <a:pt x="746665" y="84251"/>
                </a:lnTo>
                <a:lnTo>
                  <a:pt x="817151" y="99627"/>
                </a:lnTo>
                <a:lnTo>
                  <a:pt x="877498" y="93782"/>
                </a:lnTo>
                <a:lnTo>
                  <a:pt x="933887" y="106082"/>
                </a:lnTo>
                <a:lnTo>
                  <a:pt x="980137" y="97162"/>
                </a:lnTo>
                <a:lnTo>
                  <a:pt x="1022428" y="106388"/>
                </a:lnTo>
                <a:lnTo>
                  <a:pt x="1110970" y="106693"/>
                </a:lnTo>
                <a:lnTo>
                  <a:pt x="1181456" y="122069"/>
                </a:lnTo>
                <a:lnTo>
                  <a:pt x="1227706" y="113149"/>
                </a:lnTo>
                <a:lnTo>
                  <a:pt x="1273955" y="104229"/>
                </a:lnTo>
                <a:lnTo>
                  <a:pt x="1320205" y="95310"/>
                </a:lnTo>
                <a:lnTo>
                  <a:pt x="1338260" y="80240"/>
                </a:lnTo>
                <a:lnTo>
                  <a:pt x="1356316" y="6517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" name="任意多边形: 形状 8"/>
          <p:cNvSpPr/>
          <p:nvPr/>
        </p:nvSpPr>
        <p:spPr>
          <a:xfrm rot="20861666">
            <a:off x="1202690" y="2179955"/>
            <a:ext cx="772795" cy="441960"/>
          </a:xfrm>
          <a:custGeom>
            <a:avLst/>
            <a:gdLst>
              <a:gd name="connsiteX0" fmla="*/ 936997 w 998952"/>
              <a:gd name="connsiteY0" fmla="*/ 0 h 542349"/>
              <a:gd name="connsiteX1" fmla="*/ 944298 w 998952"/>
              <a:gd name="connsiteY1" fmla="*/ 9667 h 542349"/>
              <a:gd name="connsiteX2" fmla="*/ 978674 w 998952"/>
              <a:gd name="connsiteY2" fmla="*/ 55183 h 542349"/>
              <a:gd name="connsiteX3" fmla="*/ 988812 w 998952"/>
              <a:gd name="connsiteY3" fmla="*/ 76403 h 542349"/>
              <a:gd name="connsiteX4" fmla="*/ 984854 w 998952"/>
              <a:gd name="connsiteY4" fmla="*/ 94548 h 542349"/>
              <a:gd name="connsiteX5" fmla="*/ 998952 w 998952"/>
              <a:gd name="connsiteY5" fmla="*/ 97623 h 542349"/>
              <a:gd name="connsiteX6" fmla="*/ 994993 w 998952"/>
              <a:gd name="connsiteY6" fmla="*/ 115768 h 542349"/>
              <a:gd name="connsiteX7" fmla="*/ 991035 w 998952"/>
              <a:gd name="connsiteY7" fmla="*/ 133913 h 542349"/>
              <a:gd name="connsiteX8" fmla="*/ 976938 w 998952"/>
              <a:gd name="connsiteY8" fmla="*/ 130838 h 542349"/>
              <a:gd name="connsiteX9" fmla="*/ 972980 w 998952"/>
              <a:gd name="connsiteY9" fmla="*/ 148984 h 542349"/>
              <a:gd name="connsiteX10" fmla="*/ 958883 w 998952"/>
              <a:gd name="connsiteY10" fmla="*/ 145909 h 542349"/>
              <a:gd name="connsiteX11" fmla="*/ 926730 w 998952"/>
              <a:gd name="connsiteY11" fmla="*/ 157903 h 542349"/>
              <a:gd name="connsiteX12" fmla="*/ 912632 w 998952"/>
              <a:gd name="connsiteY12" fmla="*/ 154828 h 542349"/>
              <a:gd name="connsiteX13" fmla="*/ 880481 w 998952"/>
              <a:gd name="connsiteY13" fmla="*/ 166822 h 542349"/>
              <a:gd name="connsiteX14" fmla="*/ 852287 w 998952"/>
              <a:gd name="connsiteY14" fmla="*/ 160672 h 542349"/>
              <a:gd name="connsiteX15" fmla="*/ 806037 w 998952"/>
              <a:gd name="connsiteY15" fmla="*/ 169592 h 542349"/>
              <a:gd name="connsiteX16" fmla="*/ 741732 w 998952"/>
              <a:gd name="connsiteY16" fmla="*/ 193582 h 542349"/>
              <a:gd name="connsiteX17" fmla="*/ 677426 w 998952"/>
              <a:gd name="connsiteY17" fmla="*/ 217571 h 542349"/>
              <a:gd name="connsiteX18" fmla="*/ 580969 w 998952"/>
              <a:gd name="connsiteY18" fmla="*/ 253557 h 542349"/>
              <a:gd name="connsiteX19" fmla="*/ 480553 w 998952"/>
              <a:gd name="connsiteY19" fmla="*/ 307686 h 542349"/>
              <a:gd name="connsiteX20" fmla="*/ 362081 w 998952"/>
              <a:gd name="connsiteY20" fmla="*/ 376886 h 542349"/>
              <a:gd name="connsiteX21" fmla="*/ 229514 w 998952"/>
              <a:gd name="connsiteY21" fmla="*/ 443010 h 542349"/>
              <a:gd name="connsiteX22" fmla="*/ 74932 w 998952"/>
              <a:gd name="connsiteY22" fmla="*/ 542349 h 542349"/>
              <a:gd name="connsiteX23" fmla="*/ 0 w 998952"/>
              <a:gd name="connsiteY23" fmla="*/ 411953 h 542349"/>
              <a:gd name="connsiteX24" fmla="*/ 68263 w 998952"/>
              <a:gd name="connsiteY24" fmla="*/ 369818 h 542349"/>
              <a:gd name="connsiteX25" fmla="*/ 136526 w 998952"/>
              <a:gd name="connsiteY25" fmla="*/ 327684 h 542349"/>
              <a:gd name="connsiteX26" fmla="*/ 194650 w 998952"/>
              <a:gd name="connsiteY26" fmla="*/ 264329 h 542349"/>
              <a:gd name="connsiteX27" fmla="*/ 244858 w 998952"/>
              <a:gd name="connsiteY27" fmla="*/ 237264 h 542349"/>
              <a:gd name="connsiteX28" fmla="*/ 299024 w 998952"/>
              <a:gd name="connsiteY28" fmla="*/ 192054 h 542349"/>
              <a:gd name="connsiteX29" fmla="*/ 349232 w 998952"/>
              <a:gd name="connsiteY29" fmla="*/ 164989 h 542349"/>
              <a:gd name="connsiteX30" fmla="*/ 403399 w 998952"/>
              <a:gd name="connsiteY30" fmla="*/ 119779 h 542349"/>
              <a:gd name="connsiteX31" fmla="*/ 435551 w 998952"/>
              <a:gd name="connsiteY31" fmla="*/ 107784 h 542349"/>
              <a:gd name="connsiteX32" fmla="*/ 471661 w 998952"/>
              <a:gd name="connsiteY32" fmla="*/ 77644 h 542349"/>
              <a:gd name="connsiteX33" fmla="*/ 507772 w 998952"/>
              <a:gd name="connsiteY33" fmla="*/ 47505 h 542349"/>
              <a:gd name="connsiteX34" fmla="*/ 525827 w 998952"/>
              <a:gd name="connsiteY34" fmla="*/ 32434 h 542349"/>
              <a:gd name="connsiteX35" fmla="*/ 543883 w 998952"/>
              <a:gd name="connsiteY35" fmla="*/ 17364 h 542349"/>
              <a:gd name="connsiteX36" fmla="*/ 561938 w 998952"/>
              <a:gd name="connsiteY36" fmla="*/ 2294 h 542349"/>
              <a:gd name="connsiteX37" fmla="*/ 576036 w 998952"/>
              <a:gd name="connsiteY37" fmla="*/ 5369 h 542349"/>
              <a:gd name="connsiteX38" fmla="*/ 577207 w 998952"/>
              <a:gd name="connsiteY38" fmla="*/ 0 h 542349"/>
              <a:gd name="connsiteX39" fmla="*/ 936997 w 998952"/>
              <a:gd name="connsiteY39" fmla="*/ 0 h 542349"/>
              <a:gd name="connsiteX0-1" fmla="*/ 936997 w 998952"/>
              <a:gd name="connsiteY0-2" fmla="*/ 6954 h 549303"/>
              <a:gd name="connsiteX1-3" fmla="*/ 944298 w 998952"/>
              <a:gd name="connsiteY1-4" fmla="*/ 16621 h 549303"/>
              <a:gd name="connsiteX2-5" fmla="*/ 978674 w 998952"/>
              <a:gd name="connsiteY2-6" fmla="*/ 62137 h 549303"/>
              <a:gd name="connsiteX3-7" fmla="*/ 988812 w 998952"/>
              <a:gd name="connsiteY3-8" fmla="*/ 83357 h 549303"/>
              <a:gd name="connsiteX4-9" fmla="*/ 984854 w 998952"/>
              <a:gd name="connsiteY4-10" fmla="*/ 101502 h 549303"/>
              <a:gd name="connsiteX5-11" fmla="*/ 998952 w 998952"/>
              <a:gd name="connsiteY5-12" fmla="*/ 104577 h 549303"/>
              <a:gd name="connsiteX6-13" fmla="*/ 994993 w 998952"/>
              <a:gd name="connsiteY6-14" fmla="*/ 122722 h 549303"/>
              <a:gd name="connsiteX7-15" fmla="*/ 991035 w 998952"/>
              <a:gd name="connsiteY7-16" fmla="*/ 140867 h 549303"/>
              <a:gd name="connsiteX8-17" fmla="*/ 976938 w 998952"/>
              <a:gd name="connsiteY8-18" fmla="*/ 137792 h 549303"/>
              <a:gd name="connsiteX9-19" fmla="*/ 972980 w 998952"/>
              <a:gd name="connsiteY9-20" fmla="*/ 155938 h 549303"/>
              <a:gd name="connsiteX10-21" fmla="*/ 958883 w 998952"/>
              <a:gd name="connsiteY10-22" fmla="*/ 152863 h 549303"/>
              <a:gd name="connsiteX11-23" fmla="*/ 926730 w 998952"/>
              <a:gd name="connsiteY11-24" fmla="*/ 164857 h 549303"/>
              <a:gd name="connsiteX12-25" fmla="*/ 912632 w 998952"/>
              <a:gd name="connsiteY12-26" fmla="*/ 161782 h 549303"/>
              <a:gd name="connsiteX13-27" fmla="*/ 880481 w 998952"/>
              <a:gd name="connsiteY13-28" fmla="*/ 173776 h 549303"/>
              <a:gd name="connsiteX14-29" fmla="*/ 852287 w 998952"/>
              <a:gd name="connsiteY14-30" fmla="*/ 167626 h 549303"/>
              <a:gd name="connsiteX15-31" fmla="*/ 806037 w 998952"/>
              <a:gd name="connsiteY15-32" fmla="*/ 176546 h 549303"/>
              <a:gd name="connsiteX16-33" fmla="*/ 741732 w 998952"/>
              <a:gd name="connsiteY16-34" fmla="*/ 200536 h 549303"/>
              <a:gd name="connsiteX17-35" fmla="*/ 677426 w 998952"/>
              <a:gd name="connsiteY17-36" fmla="*/ 224525 h 549303"/>
              <a:gd name="connsiteX18-37" fmla="*/ 580969 w 998952"/>
              <a:gd name="connsiteY18-38" fmla="*/ 260511 h 549303"/>
              <a:gd name="connsiteX19-39" fmla="*/ 480553 w 998952"/>
              <a:gd name="connsiteY19-40" fmla="*/ 314640 h 549303"/>
              <a:gd name="connsiteX20-41" fmla="*/ 362081 w 998952"/>
              <a:gd name="connsiteY20-42" fmla="*/ 383840 h 549303"/>
              <a:gd name="connsiteX21-43" fmla="*/ 229514 w 998952"/>
              <a:gd name="connsiteY21-44" fmla="*/ 449964 h 549303"/>
              <a:gd name="connsiteX22-45" fmla="*/ 74932 w 998952"/>
              <a:gd name="connsiteY22-46" fmla="*/ 549303 h 549303"/>
              <a:gd name="connsiteX23-47" fmla="*/ 0 w 998952"/>
              <a:gd name="connsiteY23-48" fmla="*/ 418907 h 549303"/>
              <a:gd name="connsiteX24-49" fmla="*/ 68263 w 998952"/>
              <a:gd name="connsiteY24-50" fmla="*/ 376772 h 549303"/>
              <a:gd name="connsiteX25-51" fmla="*/ 136526 w 998952"/>
              <a:gd name="connsiteY25-52" fmla="*/ 334638 h 549303"/>
              <a:gd name="connsiteX26-53" fmla="*/ 194650 w 998952"/>
              <a:gd name="connsiteY26-54" fmla="*/ 271283 h 549303"/>
              <a:gd name="connsiteX27-55" fmla="*/ 244858 w 998952"/>
              <a:gd name="connsiteY27-56" fmla="*/ 244218 h 549303"/>
              <a:gd name="connsiteX28-57" fmla="*/ 299024 w 998952"/>
              <a:gd name="connsiteY28-58" fmla="*/ 199008 h 549303"/>
              <a:gd name="connsiteX29-59" fmla="*/ 349232 w 998952"/>
              <a:gd name="connsiteY29-60" fmla="*/ 171943 h 549303"/>
              <a:gd name="connsiteX30-61" fmla="*/ 403399 w 998952"/>
              <a:gd name="connsiteY30-62" fmla="*/ 126733 h 549303"/>
              <a:gd name="connsiteX31-63" fmla="*/ 435551 w 998952"/>
              <a:gd name="connsiteY31-64" fmla="*/ 114738 h 549303"/>
              <a:gd name="connsiteX32-65" fmla="*/ 471661 w 998952"/>
              <a:gd name="connsiteY32-66" fmla="*/ 84598 h 549303"/>
              <a:gd name="connsiteX33-67" fmla="*/ 507772 w 998952"/>
              <a:gd name="connsiteY33-68" fmla="*/ 54459 h 549303"/>
              <a:gd name="connsiteX34-69" fmla="*/ 525827 w 998952"/>
              <a:gd name="connsiteY34-70" fmla="*/ 39388 h 549303"/>
              <a:gd name="connsiteX35-71" fmla="*/ 543883 w 998952"/>
              <a:gd name="connsiteY35-72" fmla="*/ 24318 h 549303"/>
              <a:gd name="connsiteX36-73" fmla="*/ 561938 w 998952"/>
              <a:gd name="connsiteY36-74" fmla="*/ 9248 h 549303"/>
              <a:gd name="connsiteX37-75" fmla="*/ 576036 w 998952"/>
              <a:gd name="connsiteY37-76" fmla="*/ 12323 h 549303"/>
              <a:gd name="connsiteX38-77" fmla="*/ 578723 w 998952"/>
              <a:gd name="connsiteY38-78" fmla="*/ 0 h 549303"/>
              <a:gd name="connsiteX39-79" fmla="*/ 936997 w 998952"/>
              <a:gd name="connsiteY39-80" fmla="*/ 6954 h 549303"/>
              <a:gd name="connsiteX0-81" fmla="*/ 936997 w 998952"/>
              <a:gd name="connsiteY0-82" fmla="*/ 11188 h 553537"/>
              <a:gd name="connsiteX1-83" fmla="*/ 944298 w 998952"/>
              <a:gd name="connsiteY1-84" fmla="*/ 20855 h 553537"/>
              <a:gd name="connsiteX2-85" fmla="*/ 978674 w 998952"/>
              <a:gd name="connsiteY2-86" fmla="*/ 66371 h 553537"/>
              <a:gd name="connsiteX3-87" fmla="*/ 988812 w 998952"/>
              <a:gd name="connsiteY3-88" fmla="*/ 87591 h 553537"/>
              <a:gd name="connsiteX4-89" fmla="*/ 984854 w 998952"/>
              <a:gd name="connsiteY4-90" fmla="*/ 105736 h 553537"/>
              <a:gd name="connsiteX5-91" fmla="*/ 998952 w 998952"/>
              <a:gd name="connsiteY5-92" fmla="*/ 108811 h 553537"/>
              <a:gd name="connsiteX6-93" fmla="*/ 994993 w 998952"/>
              <a:gd name="connsiteY6-94" fmla="*/ 126956 h 553537"/>
              <a:gd name="connsiteX7-95" fmla="*/ 991035 w 998952"/>
              <a:gd name="connsiteY7-96" fmla="*/ 145101 h 553537"/>
              <a:gd name="connsiteX8-97" fmla="*/ 976938 w 998952"/>
              <a:gd name="connsiteY8-98" fmla="*/ 142026 h 553537"/>
              <a:gd name="connsiteX9-99" fmla="*/ 972980 w 998952"/>
              <a:gd name="connsiteY9-100" fmla="*/ 160172 h 553537"/>
              <a:gd name="connsiteX10-101" fmla="*/ 958883 w 998952"/>
              <a:gd name="connsiteY10-102" fmla="*/ 157097 h 553537"/>
              <a:gd name="connsiteX11-103" fmla="*/ 926730 w 998952"/>
              <a:gd name="connsiteY11-104" fmla="*/ 169091 h 553537"/>
              <a:gd name="connsiteX12-105" fmla="*/ 912632 w 998952"/>
              <a:gd name="connsiteY12-106" fmla="*/ 166016 h 553537"/>
              <a:gd name="connsiteX13-107" fmla="*/ 880481 w 998952"/>
              <a:gd name="connsiteY13-108" fmla="*/ 178010 h 553537"/>
              <a:gd name="connsiteX14-109" fmla="*/ 852287 w 998952"/>
              <a:gd name="connsiteY14-110" fmla="*/ 171860 h 553537"/>
              <a:gd name="connsiteX15-111" fmla="*/ 806037 w 998952"/>
              <a:gd name="connsiteY15-112" fmla="*/ 180780 h 553537"/>
              <a:gd name="connsiteX16-113" fmla="*/ 741732 w 998952"/>
              <a:gd name="connsiteY16-114" fmla="*/ 204770 h 553537"/>
              <a:gd name="connsiteX17-115" fmla="*/ 677426 w 998952"/>
              <a:gd name="connsiteY17-116" fmla="*/ 228759 h 553537"/>
              <a:gd name="connsiteX18-117" fmla="*/ 580969 w 998952"/>
              <a:gd name="connsiteY18-118" fmla="*/ 264745 h 553537"/>
              <a:gd name="connsiteX19-119" fmla="*/ 480553 w 998952"/>
              <a:gd name="connsiteY19-120" fmla="*/ 318874 h 553537"/>
              <a:gd name="connsiteX20-121" fmla="*/ 362081 w 998952"/>
              <a:gd name="connsiteY20-122" fmla="*/ 388074 h 553537"/>
              <a:gd name="connsiteX21-123" fmla="*/ 229514 w 998952"/>
              <a:gd name="connsiteY21-124" fmla="*/ 454198 h 553537"/>
              <a:gd name="connsiteX22-125" fmla="*/ 74932 w 998952"/>
              <a:gd name="connsiteY22-126" fmla="*/ 553537 h 553537"/>
              <a:gd name="connsiteX23-127" fmla="*/ 0 w 998952"/>
              <a:gd name="connsiteY23-128" fmla="*/ 423141 h 553537"/>
              <a:gd name="connsiteX24-129" fmla="*/ 68263 w 998952"/>
              <a:gd name="connsiteY24-130" fmla="*/ 381006 h 553537"/>
              <a:gd name="connsiteX25-131" fmla="*/ 136526 w 998952"/>
              <a:gd name="connsiteY25-132" fmla="*/ 338872 h 553537"/>
              <a:gd name="connsiteX26-133" fmla="*/ 194650 w 998952"/>
              <a:gd name="connsiteY26-134" fmla="*/ 275517 h 553537"/>
              <a:gd name="connsiteX27-135" fmla="*/ 244858 w 998952"/>
              <a:gd name="connsiteY27-136" fmla="*/ 248452 h 553537"/>
              <a:gd name="connsiteX28-137" fmla="*/ 299024 w 998952"/>
              <a:gd name="connsiteY28-138" fmla="*/ 203242 h 553537"/>
              <a:gd name="connsiteX29-139" fmla="*/ 349232 w 998952"/>
              <a:gd name="connsiteY29-140" fmla="*/ 176177 h 553537"/>
              <a:gd name="connsiteX30-141" fmla="*/ 403399 w 998952"/>
              <a:gd name="connsiteY30-142" fmla="*/ 130967 h 553537"/>
              <a:gd name="connsiteX31-143" fmla="*/ 435551 w 998952"/>
              <a:gd name="connsiteY31-144" fmla="*/ 118972 h 553537"/>
              <a:gd name="connsiteX32-145" fmla="*/ 471661 w 998952"/>
              <a:gd name="connsiteY32-146" fmla="*/ 88832 h 553537"/>
              <a:gd name="connsiteX33-147" fmla="*/ 507772 w 998952"/>
              <a:gd name="connsiteY33-148" fmla="*/ 58693 h 553537"/>
              <a:gd name="connsiteX34-149" fmla="*/ 525827 w 998952"/>
              <a:gd name="connsiteY34-150" fmla="*/ 43622 h 553537"/>
              <a:gd name="connsiteX35-151" fmla="*/ 543883 w 998952"/>
              <a:gd name="connsiteY35-152" fmla="*/ 28552 h 553537"/>
              <a:gd name="connsiteX36-153" fmla="*/ 561938 w 998952"/>
              <a:gd name="connsiteY36-154" fmla="*/ 13482 h 553537"/>
              <a:gd name="connsiteX37-155" fmla="*/ 576036 w 998952"/>
              <a:gd name="connsiteY37-156" fmla="*/ 16557 h 553537"/>
              <a:gd name="connsiteX38-157" fmla="*/ 576005 w 998952"/>
              <a:gd name="connsiteY38-158" fmla="*/ 0 h 553537"/>
              <a:gd name="connsiteX39-159" fmla="*/ 936997 w 998952"/>
              <a:gd name="connsiteY39-160" fmla="*/ 11188 h 553537"/>
              <a:gd name="connsiteX0-161" fmla="*/ 936997 w 998952"/>
              <a:gd name="connsiteY0-162" fmla="*/ 28568 h 570917"/>
              <a:gd name="connsiteX1-163" fmla="*/ 944298 w 998952"/>
              <a:gd name="connsiteY1-164" fmla="*/ 38235 h 570917"/>
              <a:gd name="connsiteX2-165" fmla="*/ 978674 w 998952"/>
              <a:gd name="connsiteY2-166" fmla="*/ 83751 h 570917"/>
              <a:gd name="connsiteX3-167" fmla="*/ 988812 w 998952"/>
              <a:gd name="connsiteY3-168" fmla="*/ 104971 h 570917"/>
              <a:gd name="connsiteX4-169" fmla="*/ 984854 w 998952"/>
              <a:gd name="connsiteY4-170" fmla="*/ 123116 h 570917"/>
              <a:gd name="connsiteX5-171" fmla="*/ 998952 w 998952"/>
              <a:gd name="connsiteY5-172" fmla="*/ 126191 h 570917"/>
              <a:gd name="connsiteX6-173" fmla="*/ 994993 w 998952"/>
              <a:gd name="connsiteY6-174" fmla="*/ 144336 h 570917"/>
              <a:gd name="connsiteX7-175" fmla="*/ 991035 w 998952"/>
              <a:gd name="connsiteY7-176" fmla="*/ 162481 h 570917"/>
              <a:gd name="connsiteX8-177" fmla="*/ 976938 w 998952"/>
              <a:gd name="connsiteY8-178" fmla="*/ 159406 h 570917"/>
              <a:gd name="connsiteX9-179" fmla="*/ 972980 w 998952"/>
              <a:gd name="connsiteY9-180" fmla="*/ 177552 h 570917"/>
              <a:gd name="connsiteX10-181" fmla="*/ 958883 w 998952"/>
              <a:gd name="connsiteY10-182" fmla="*/ 174477 h 570917"/>
              <a:gd name="connsiteX11-183" fmla="*/ 926730 w 998952"/>
              <a:gd name="connsiteY11-184" fmla="*/ 186471 h 570917"/>
              <a:gd name="connsiteX12-185" fmla="*/ 912632 w 998952"/>
              <a:gd name="connsiteY12-186" fmla="*/ 183396 h 570917"/>
              <a:gd name="connsiteX13-187" fmla="*/ 880481 w 998952"/>
              <a:gd name="connsiteY13-188" fmla="*/ 195390 h 570917"/>
              <a:gd name="connsiteX14-189" fmla="*/ 852287 w 998952"/>
              <a:gd name="connsiteY14-190" fmla="*/ 189240 h 570917"/>
              <a:gd name="connsiteX15-191" fmla="*/ 806037 w 998952"/>
              <a:gd name="connsiteY15-192" fmla="*/ 198160 h 570917"/>
              <a:gd name="connsiteX16-193" fmla="*/ 741732 w 998952"/>
              <a:gd name="connsiteY16-194" fmla="*/ 222150 h 570917"/>
              <a:gd name="connsiteX17-195" fmla="*/ 677426 w 998952"/>
              <a:gd name="connsiteY17-196" fmla="*/ 246139 h 570917"/>
              <a:gd name="connsiteX18-197" fmla="*/ 580969 w 998952"/>
              <a:gd name="connsiteY18-198" fmla="*/ 282125 h 570917"/>
              <a:gd name="connsiteX19-199" fmla="*/ 480553 w 998952"/>
              <a:gd name="connsiteY19-200" fmla="*/ 336254 h 570917"/>
              <a:gd name="connsiteX20-201" fmla="*/ 362081 w 998952"/>
              <a:gd name="connsiteY20-202" fmla="*/ 405454 h 570917"/>
              <a:gd name="connsiteX21-203" fmla="*/ 229514 w 998952"/>
              <a:gd name="connsiteY21-204" fmla="*/ 471578 h 570917"/>
              <a:gd name="connsiteX22-205" fmla="*/ 74932 w 998952"/>
              <a:gd name="connsiteY22-206" fmla="*/ 570917 h 570917"/>
              <a:gd name="connsiteX23-207" fmla="*/ 0 w 998952"/>
              <a:gd name="connsiteY23-208" fmla="*/ 440521 h 570917"/>
              <a:gd name="connsiteX24-209" fmla="*/ 68263 w 998952"/>
              <a:gd name="connsiteY24-210" fmla="*/ 398386 h 570917"/>
              <a:gd name="connsiteX25-211" fmla="*/ 136526 w 998952"/>
              <a:gd name="connsiteY25-212" fmla="*/ 356252 h 570917"/>
              <a:gd name="connsiteX26-213" fmla="*/ 194650 w 998952"/>
              <a:gd name="connsiteY26-214" fmla="*/ 292897 h 570917"/>
              <a:gd name="connsiteX27-215" fmla="*/ 244858 w 998952"/>
              <a:gd name="connsiteY27-216" fmla="*/ 265832 h 570917"/>
              <a:gd name="connsiteX28-217" fmla="*/ 299024 w 998952"/>
              <a:gd name="connsiteY28-218" fmla="*/ 220622 h 570917"/>
              <a:gd name="connsiteX29-219" fmla="*/ 349232 w 998952"/>
              <a:gd name="connsiteY29-220" fmla="*/ 193557 h 570917"/>
              <a:gd name="connsiteX30-221" fmla="*/ 403399 w 998952"/>
              <a:gd name="connsiteY30-222" fmla="*/ 148347 h 570917"/>
              <a:gd name="connsiteX31-223" fmla="*/ 435551 w 998952"/>
              <a:gd name="connsiteY31-224" fmla="*/ 136352 h 570917"/>
              <a:gd name="connsiteX32-225" fmla="*/ 471661 w 998952"/>
              <a:gd name="connsiteY32-226" fmla="*/ 106212 h 570917"/>
              <a:gd name="connsiteX33-227" fmla="*/ 507772 w 998952"/>
              <a:gd name="connsiteY33-228" fmla="*/ 76073 h 570917"/>
              <a:gd name="connsiteX34-229" fmla="*/ 525827 w 998952"/>
              <a:gd name="connsiteY34-230" fmla="*/ 61002 h 570917"/>
              <a:gd name="connsiteX35-231" fmla="*/ 543883 w 998952"/>
              <a:gd name="connsiteY35-232" fmla="*/ 45932 h 570917"/>
              <a:gd name="connsiteX36-233" fmla="*/ 561938 w 998952"/>
              <a:gd name="connsiteY36-234" fmla="*/ 30862 h 570917"/>
              <a:gd name="connsiteX37-235" fmla="*/ 576036 w 998952"/>
              <a:gd name="connsiteY37-236" fmla="*/ 33937 h 570917"/>
              <a:gd name="connsiteX38-237" fmla="*/ 579796 w 998952"/>
              <a:gd name="connsiteY38-238" fmla="*/ 0 h 570917"/>
              <a:gd name="connsiteX39-239" fmla="*/ 936997 w 998952"/>
              <a:gd name="connsiteY39-240" fmla="*/ 28568 h 57091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</a:cxnLst>
            <a:rect l="l" t="t" r="r" b="b"/>
            <a:pathLst>
              <a:path w="998952" h="570917">
                <a:moveTo>
                  <a:pt x="936997" y="28568"/>
                </a:moveTo>
                <a:lnTo>
                  <a:pt x="944298" y="38235"/>
                </a:lnTo>
                <a:lnTo>
                  <a:pt x="978674" y="83751"/>
                </a:lnTo>
                <a:lnTo>
                  <a:pt x="988812" y="104971"/>
                </a:lnTo>
                <a:lnTo>
                  <a:pt x="984854" y="123116"/>
                </a:lnTo>
                <a:lnTo>
                  <a:pt x="998952" y="126191"/>
                </a:lnTo>
                <a:lnTo>
                  <a:pt x="994993" y="144336"/>
                </a:lnTo>
                <a:lnTo>
                  <a:pt x="991035" y="162481"/>
                </a:lnTo>
                <a:lnTo>
                  <a:pt x="976938" y="159406"/>
                </a:lnTo>
                <a:lnTo>
                  <a:pt x="972980" y="177552"/>
                </a:lnTo>
                <a:lnTo>
                  <a:pt x="958883" y="174477"/>
                </a:lnTo>
                <a:lnTo>
                  <a:pt x="926730" y="186471"/>
                </a:lnTo>
                <a:lnTo>
                  <a:pt x="912632" y="183396"/>
                </a:lnTo>
                <a:lnTo>
                  <a:pt x="880481" y="195390"/>
                </a:lnTo>
                <a:lnTo>
                  <a:pt x="852287" y="189240"/>
                </a:lnTo>
                <a:lnTo>
                  <a:pt x="806037" y="198160"/>
                </a:lnTo>
                <a:lnTo>
                  <a:pt x="741732" y="222150"/>
                </a:lnTo>
                <a:lnTo>
                  <a:pt x="677426" y="246139"/>
                </a:lnTo>
                <a:lnTo>
                  <a:pt x="580969" y="282125"/>
                </a:lnTo>
                <a:lnTo>
                  <a:pt x="480553" y="336254"/>
                </a:lnTo>
                <a:lnTo>
                  <a:pt x="362081" y="405454"/>
                </a:lnTo>
                <a:lnTo>
                  <a:pt x="229514" y="471578"/>
                </a:lnTo>
                <a:lnTo>
                  <a:pt x="74932" y="570917"/>
                </a:lnTo>
                <a:lnTo>
                  <a:pt x="0" y="440521"/>
                </a:lnTo>
                <a:lnTo>
                  <a:pt x="68263" y="398386"/>
                </a:lnTo>
                <a:lnTo>
                  <a:pt x="136526" y="356252"/>
                </a:lnTo>
                <a:lnTo>
                  <a:pt x="194650" y="292897"/>
                </a:lnTo>
                <a:lnTo>
                  <a:pt x="244858" y="265832"/>
                </a:lnTo>
                <a:lnTo>
                  <a:pt x="299024" y="220622"/>
                </a:lnTo>
                <a:lnTo>
                  <a:pt x="349232" y="193557"/>
                </a:lnTo>
                <a:lnTo>
                  <a:pt x="403399" y="148347"/>
                </a:lnTo>
                <a:lnTo>
                  <a:pt x="435551" y="136352"/>
                </a:lnTo>
                <a:lnTo>
                  <a:pt x="471661" y="106212"/>
                </a:lnTo>
                <a:lnTo>
                  <a:pt x="507772" y="76073"/>
                </a:lnTo>
                <a:lnTo>
                  <a:pt x="525827" y="61002"/>
                </a:lnTo>
                <a:lnTo>
                  <a:pt x="543883" y="45932"/>
                </a:lnTo>
                <a:lnTo>
                  <a:pt x="561938" y="30862"/>
                </a:lnTo>
                <a:lnTo>
                  <a:pt x="576036" y="33937"/>
                </a:lnTo>
                <a:cubicBezTo>
                  <a:pt x="576026" y="28418"/>
                  <a:pt x="579806" y="5519"/>
                  <a:pt x="579796" y="0"/>
                </a:cubicBezTo>
                <a:lnTo>
                  <a:pt x="936997" y="28568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" name="Freeform 340"/>
          <p:cNvSpPr/>
          <p:nvPr/>
        </p:nvSpPr>
        <p:spPr bwMode="auto">
          <a:xfrm>
            <a:off x="720725" y="2619375"/>
            <a:ext cx="309880" cy="725170"/>
          </a:xfrm>
          <a:custGeom>
            <a:avLst/>
            <a:gdLst>
              <a:gd name="T0" fmla="*/ 16 w 108"/>
              <a:gd name="T1" fmla="*/ 28 h 180"/>
              <a:gd name="T2" fmla="*/ 8 w 108"/>
              <a:gd name="T3" fmla="*/ 24 h 180"/>
              <a:gd name="T4" fmla="*/ 4 w 108"/>
              <a:gd name="T5" fmla="*/ 20 h 180"/>
              <a:gd name="T6" fmla="*/ 0 w 108"/>
              <a:gd name="T7" fmla="*/ 16 h 180"/>
              <a:gd name="T8" fmla="*/ 0 w 108"/>
              <a:gd name="T9" fmla="*/ 8 h 180"/>
              <a:gd name="T10" fmla="*/ 0 w 108"/>
              <a:gd name="T11" fmla="*/ 4 h 180"/>
              <a:gd name="T12" fmla="*/ 4 w 108"/>
              <a:gd name="T13" fmla="*/ 4 h 180"/>
              <a:gd name="T14" fmla="*/ 8 w 108"/>
              <a:gd name="T15" fmla="*/ 0 h 180"/>
              <a:gd name="T16" fmla="*/ 16 w 108"/>
              <a:gd name="T17" fmla="*/ 0 h 180"/>
              <a:gd name="T18" fmla="*/ 28 w 108"/>
              <a:gd name="T19" fmla="*/ 0 h 180"/>
              <a:gd name="T20" fmla="*/ 40 w 108"/>
              <a:gd name="T21" fmla="*/ 0 h 180"/>
              <a:gd name="T22" fmla="*/ 52 w 108"/>
              <a:gd name="T23" fmla="*/ 0 h 180"/>
              <a:gd name="T24" fmla="*/ 68 w 108"/>
              <a:gd name="T25" fmla="*/ 4 h 180"/>
              <a:gd name="T26" fmla="*/ 76 w 108"/>
              <a:gd name="T27" fmla="*/ 24 h 180"/>
              <a:gd name="T28" fmla="*/ 80 w 108"/>
              <a:gd name="T29" fmla="*/ 44 h 180"/>
              <a:gd name="T30" fmla="*/ 84 w 108"/>
              <a:gd name="T31" fmla="*/ 60 h 180"/>
              <a:gd name="T32" fmla="*/ 88 w 108"/>
              <a:gd name="T33" fmla="*/ 76 h 180"/>
              <a:gd name="T34" fmla="*/ 92 w 108"/>
              <a:gd name="T35" fmla="*/ 92 h 180"/>
              <a:gd name="T36" fmla="*/ 96 w 108"/>
              <a:gd name="T37" fmla="*/ 108 h 180"/>
              <a:gd name="T38" fmla="*/ 100 w 108"/>
              <a:gd name="T39" fmla="*/ 120 h 180"/>
              <a:gd name="T40" fmla="*/ 104 w 108"/>
              <a:gd name="T41" fmla="*/ 132 h 180"/>
              <a:gd name="T42" fmla="*/ 104 w 108"/>
              <a:gd name="T43" fmla="*/ 144 h 180"/>
              <a:gd name="T44" fmla="*/ 104 w 108"/>
              <a:gd name="T45" fmla="*/ 152 h 180"/>
              <a:gd name="T46" fmla="*/ 108 w 108"/>
              <a:gd name="T47" fmla="*/ 160 h 180"/>
              <a:gd name="T48" fmla="*/ 108 w 108"/>
              <a:gd name="T49" fmla="*/ 164 h 180"/>
              <a:gd name="T50" fmla="*/ 104 w 108"/>
              <a:gd name="T51" fmla="*/ 172 h 180"/>
              <a:gd name="T52" fmla="*/ 104 w 108"/>
              <a:gd name="T53" fmla="*/ 172 h 180"/>
              <a:gd name="T54" fmla="*/ 104 w 108"/>
              <a:gd name="T55" fmla="*/ 176 h 180"/>
              <a:gd name="T56" fmla="*/ 100 w 108"/>
              <a:gd name="T57" fmla="*/ 176 h 180"/>
              <a:gd name="T58" fmla="*/ 92 w 108"/>
              <a:gd name="T59" fmla="*/ 180 h 180"/>
              <a:gd name="T60" fmla="*/ 84 w 108"/>
              <a:gd name="T61" fmla="*/ 176 h 180"/>
              <a:gd name="T62" fmla="*/ 80 w 108"/>
              <a:gd name="T63" fmla="*/ 172 h 180"/>
              <a:gd name="T64" fmla="*/ 76 w 108"/>
              <a:gd name="T65" fmla="*/ 168 h 180"/>
              <a:gd name="T66" fmla="*/ 72 w 108"/>
              <a:gd name="T67" fmla="*/ 164 h 180"/>
              <a:gd name="T68" fmla="*/ 72 w 108"/>
              <a:gd name="T69" fmla="*/ 160 h 180"/>
              <a:gd name="T70" fmla="*/ 68 w 108"/>
              <a:gd name="T71" fmla="*/ 152 h 180"/>
              <a:gd name="T72" fmla="*/ 64 w 108"/>
              <a:gd name="T73" fmla="*/ 144 h 180"/>
              <a:gd name="T74" fmla="*/ 60 w 108"/>
              <a:gd name="T75" fmla="*/ 136 h 180"/>
              <a:gd name="T76" fmla="*/ 56 w 108"/>
              <a:gd name="T77" fmla="*/ 124 h 180"/>
              <a:gd name="T78" fmla="*/ 52 w 108"/>
              <a:gd name="T79" fmla="*/ 112 h 180"/>
              <a:gd name="T80" fmla="*/ 48 w 108"/>
              <a:gd name="T81" fmla="*/ 96 h 180"/>
              <a:gd name="T82" fmla="*/ 44 w 108"/>
              <a:gd name="T83" fmla="*/ 84 h 180"/>
              <a:gd name="T84" fmla="*/ 40 w 108"/>
              <a:gd name="T85" fmla="*/ 72 h 180"/>
              <a:gd name="T86" fmla="*/ 36 w 108"/>
              <a:gd name="T87" fmla="*/ 60 h 180"/>
              <a:gd name="T88" fmla="*/ 28 w 108"/>
              <a:gd name="T89" fmla="*/ 52 h 180"/>
              <a:gd name="T90" fmla="*/ 24 w 108"/>
              <a:gd name="T91" fmla="*/ 44 h 180"/>
              <a:gd name="T92" fmla="*/ 20 w 108"/>
              <a:gd name="T93" fmla="*/ 36 h 180"/>
              <a:gd name="T94" fmla="*/ 16 w 108"/>
              <a:gd name="T95" fmla="*/ 32 h 180"/>
              <a:gd name="T96" fmla="*/ 16 w 108"/>
              <a:gd name="T97" fmla="*/ 28 h 180"/>
              <a:gd name="T98" fmla="*/ 16 w 108"/>
              <a:gd name="T99" fmla="*/ 28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08" h="180">
                <a:moveTo>
                  <a:pt x="16" y="28"/>
                </a:moveTo>
                <a:lnTo>
                  <a:pt x="8" y="24"/>
                </a:lnTo>
                <a:lnTo>
                  <a:pt x="4" y="20"/>
                </a:lnTo>
                <a:lnTo>
                  <a:pt x="0" y="16"/>
                </a:lnTo>
                <a:lnTo>
                  <a:pt x="0" y="8"/>
                </a:lnTo>
                <a:lnTo>
                  <a:pt x="0" y="4"/>
                </a:lnTo>
                <a:lnTo>
                  <a:pt x="4" y="4"/>
                </a:lnTo>
                <a:lnTo>
                  <a:pt x="8" y="0"/>
                </a:lnTo>
                <a:lnTo>
                  <a:pt x="16" y="0"/>
                </a:lnTo>
                <a:lnTo>
                  <a:pt x="28" y="0"/>
                </a:lnTo>
                <a:lnTo>
                  <a:pt x="40" y="0"/>
                </a:lnTo>
                <a:lnTo>
                  <a:pt x="52" y="0"/>
                </a:lnTo>
                <a:lnTo>
                  <a:pt x="68" y="4"/>
                </a:lnTo>
                <a:lnTo>
                  <a:pt x="76" y="24"/>
                </a:lnTo>
                <a:lnTo>
                  <a:pt x="80" y="44"/>
                </a:lnTo>
                <a:lnTo>
                  <a:pt x="84" y="60"/>
                </a:lnTo>
                <a:lnTo>
                  <a:pt x="88" y="76"/>
                </a:lnTo>
                <a:lnTo>
                  <a:pt x="92" y="92"/>
                </a:lnTo>
                <a:lnTo>
                  <a:pt x="96" y="108"/>
                </a:lnTo>
                <a:lnTo>
                  <a:pt x="100" y="120"/>
                </a:lnTo>
                <a:lnTo>
                  <a:pt x="104" y="132"/>
                </a:lnTo>
                <a:lnTo>
                  <a:pt x="104" y="144"/>
                </a:lnTo>
                <a:lnTo>
                  <a:pt x="104" y="152"/>
                </a:lnTo>
                <a:lnTo>
                  <a:pt x="108" y="160"/>
                </a:lnTo>
                <a:lnTo>
                  <a:pt x="108" y="164"/>
                </a:lnTo>
                <a:lnTo>
                  <a:pt x="104" y="172"/>
                </a:lnTo>
                <a:lnTo>
                  <a:pt x="104" y="172"/>
                </a:lnTo>
                <a:lnTo>
                  <a:pt x="104" y="176"/>
                </a:lnTo>
                <a:lnTo>
                  <a:pt x="100" y="176"/>
                </a:lnTo>
                <a:lnTo>
                  <a:pt x="92" y="180"/>
                </a:lnTo>
                <a:lnTo>
                  <a:pt x="84" y="176"/>
                </a:lnTo>
                <a:lnTo>
                  <a:pt x="80" y="172"/>
                </a:lnTo>
                <a:lnTo>
                  <a:pt x="76" y="168"/>
                </a:lnTo>
                <a:lnTo>
                  <a:pt x="72" y="164"/>
                </a:lnTo>
                <a:lnTo>
                  <a:pt x="72" y="160"/>
                </a:lnTo>
                <a:lnTo>
                  <a:pt x="68" y="152"/>
                </a:lnTo>
                <a:lnTo>
                  <a:pt x="64" y="144"/>
                </a:lnTo>
                <a:lnTo>
                  <a:pt x="60" y="136"/>
                </a:lnTo>
                <a:lnTo>
                  <a:pt x="56" y="124"/>
                </a:lnTo>
                <a:lnTo>
                  <a:pt x="52" y="112"/>
                </a:lnTo>
                <a:lnTo>
                  <a:pt x="48" y="96"/>
                </a:lnTo>
                <a:lnTo>
                  <a:pt x="44" y="84"/>
                </a:lnTo>
                <a:lnTo>
                  <a:pt x="40" y="72"/>
                </a:lnTo>
                <a:lnTo>
                  <a:pt x="36" y="60"/>
                </a:lnTo>
                <a:lnTo>
                  <a:pt x="28" y="52"/>
                </a:lnTo>
                <a:lnTo>
                  <a:pt x="24" y="44"/>
                </a:lnTo>
                <a:lnTo>
                  <a:pt x="20" y="36"/>
                </a:lnTo>
                <a:lnTo>
                  <a:pt x="16" y="32"/>
                </a:lnTo>
                <a:lnTo>
                  <a:pt x="16" y="28"/>
                </a:lnTo>
                <a:lnTo>
                  <a:pt x="16" y="28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" name="Freeform 342"/>
          <p:cNvSpPr/>
          <p:nvPr/>
        </p:nvSpPr>
        <p:spPr bwMode="auto">
          <a:xfrm>
            <a:off x="984250" y="3118485"/>
            <a:ext cx="607695" cy="128905"/>
          </a:xfrm>
          <a:custGeom>
            <a:avLst/>
            <a:gdLst>
              <a:gd name="T0" fmla="*/ 4 w 212"/>
              <a:gd name="T1" fmla="*/ 32 h 32"/>
              <a:gd name="T2" fmla="*/ 0 w 212"/>
              <a:gd name="T3" fmla="*/ 24 h 32"/>
              <a:gd name="T4" fmla="*/ 108 w 212"/>
              <a:gd name="T5" fmla="*/ 12 h 32"/>
              <a:gd name="T6" fmla="*/ 212 w 212"/>
              <a:gd name="T7" fmla="*/ 0 h 32"/>
              <a:gd name="T8" fmla="*/ 212 w 212"/>
              <a:gd name="T9" fmla="*/ 12 h 32"/>
              <a:gd name="T10" fmla="*/ 196 w 212"/>
              <a:gd name="T11" fmla="*/ 12 h 32"/>
              <a:gd name="T12" fmla="*/ 180 w 212"/>
              <a:gd name="T13" fmla="*/ 12 h 32"/>
              <a:gd name="T14" fmla="*/ 164 w 212"/>
              <a:gd name="T15" fmla="*/ 16 h 32"/>
              <a:gd name="T16" fmla="*/ 152 w 212"/>
              <a:gd name="T17" fmla="*/ 16 h 32"/>
              <a:gd name="T18" fmla="*/ 140 w 212"/>
              <a:gd name="T19" fmla="*/ 16 h 32"/>
              <a:gd name="T20" fmla="*/ 128 w 212"/>
              <a:gd name="T21" fmla="*/ 16 h 32"/>
              <a:gd name="T22" fmla="*/ 116 w 212"/>
              <a:gd name="T23" fmla="*/ 20 h 32"/>
              <a:gd name="T24" fmla="*/ 108 w 212"/>
              <a:gd name="T25" fmla="*/ 20 h 32"/>
              <a:gd name="T26" fmla="*/ 100 w 212"/>
              <a:gd name="T27" fmla="*/ 20 h 32"/>
              <a:gd name="T28" fmla="*/ 92 w 212"/>
              <a:gd name="T29" fmla="*/ 20 h 32"/>
              <a:gd name="T30" fmla="*/ 80 w 212"/>
              <a:gd name="T31" fmla="*/ 24 h 32"/>
              <a:gd name="T32" fmla="*/ 68 w 212"/>
              <a:gd name="T33" fmla="*/ 24 h 32"/>
              <a:gd name="T34" fmla="*/ 52 w 212"/>
              <a:gd name="T35" fmla="*/ 24 h 32"/>
              <a:gd name="T36" fmla="*/ 40 w 212"/>
              <a:gd name="T37" fmla="*/ 28 h 32"/>
              <a:gd name="T38" fmla="*/ 24 w 212"/>
              <a:gd name="T39" fmla="*/ 28 h 32"/>
              <a:gd name="T40" fmla="*/ 4 w 212"/>
              <a:gd name="T41" fmla="*/ 32 h 32"/>
              <a:gd name="T42" fmla="*/ 4 w 212"/>
              <a:gd name="T43" fmla="*/ 32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12" h="32">
                <a:moveTo>
                  <a:pt x="4" y="32"/>
                </a:moveTo>
                <a:lnTo>
                  <a:pt x="0" y="24"/>
                </a:lnTo>
                <a:lnTo>
                  <a:pt x="108" y="12"/>
                </a:lnTo>
                <a:lnTo>
                  <a:pt x="212" y="0"/>
                </a:lnTo>
                <a:lnTo>
                  <a:pt x="212" y="12"/>
                </a:lnTo>
                <a:lnTo>
                  <a:pt x="196" y="12"/>
                </a:lnTo>
                <a:lnTo>
                  <a:pt x="180" y="12"/>
                </a:lnTo>
                <a:lnTo>
                  <a:pt x="164" y="16"/>
                </a:lnTo>
                <a:lnTo>
                  <a:pt x="152" y="16"/>
                </a:lnTo>
                <a:lnTo>
                  <a:pt x="140" y="16"/>
                </a:lnTo>
                <a:lnTo>
                  <a:pt x="128" y="16"/>
                </a:lnTo>
                <a:lnTo>
                  <a:pt x="116" y="20"/>
                </a:lnTo>
                <a:lnTo>
                  <a:pt x="108" y="20"/>
                </a:lnTo>
                <a:lnTo>
                  <a:pt x="100" y="20"/>
                </a:lnTo>
                <a:lnTo>
                  <a:pt x="92" y="20"/>
                </a:lnTo>
                <a:lnTo>
                  <a:pt x="80" y="24"/>
                </a:lnTo>
                <a:lnTo>
                  <a:pt x="68" y="24"/>
                </a:lnTo>
                <a:lnTo>
                  <a:pt x="52" y="24"/>
                </a:lnTo>
                <a:lnTo>
                  <a:pt x="40" y="28"/>
                </a:lnTo>
                <a:lnTo>
                  <a:pt x="24" y="28"/>
                </a:lnTo>
                <a:lnTo>
                  <a:pt x="4" y="32"/>
                </a:lnTo>
                <a:lnTo>
                  <a:pt x="4" y="32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任意多边形: 形状 17"/>
          <p:cNvSpPr/>
          <p:nvPr/>
        </p:nvSpPr>
        <p:spPr>
          <a:xfrm rot="292574">
            <a:off x="1572895" y="2649220"/>
            <a:ext cx="292735" cy="620395"/>
          </a:xfrm>
          <a:custGeom>
            <a:avLst/>
            <a:gdLst>
              <a:gd name="connsiteX0" fmla="*/ 376321 w 378624"/>
              <a:gd name="connsiteY0" fmla="*/ 0 h 801617"/>
              <a:gd name="connsiteX1" fmla="*/ 376854 w 378624"/>
              <a:gd name="connsiteY1" fmla="*/ 6253 h 801617"/>
              <a:gd name="connsiteX2" fmla="*/ 378624 w 378624"/>
              <a:gd name="connsiteY2" fmla="*/ 27000 h 801617"/>
              <a:gd name="connsiteX3" fmla="*/ 365630 w 378624"/>
              <a:gd name="connsiteY3" fmla="*/ 49006 h 801617"/>
              <a:gd name="connsiteX4" fmla="*/ 352635 w 378624"/>
              <a:gd name="connsiteY4" fmla="*/ 71014 h 801617"/>
              <a:gd name="connsiteX5" fmla="*/ 339639 w 378624"/>
              <a:gd name="connsiteY5" fmla="*/ 93021 h 801617"/>
              <a:gd name="connsiteX6" fmla="*/ 326645 w 378624"/>
              <a:gd name="connsiteY6" fmla="*/ 115028 h 801617"/>
              <a:gd name="connsiteX7" fmla="*/ 315420 w 378624"/>
              <a:gd name="connsiteY7" fmla="*/ 157782 h 801617"/>
              <a:gd name="connsiteX8" fmla="*/ 302424 w 378624"/>
              <a:gd name="connsiteY8" fmla="*/ 179790 h 801617"/>
              <a:gd name="connsiteX9" fmla="*/ 291200 w 378624"/>
              <a:gd name="connsiteY9" fmla="*/ 222543 h 801617"/>
              <a:gd name="connsiteX10" fmla="*/ 281744 w 378624"/>
              <a:gd name="connsiteY10" fmla="*/ 286045 h 801617"/>
              <a:gd name="connsiteX11" fmla="*/ 257525 w 378624"/>
              <a:gd name="connsiteY11" fmla="*/ 350807 h 801617"/>
              <a:gd name="connsiteX12" fmla="*/ 248069 w 378624"/>
              <a:gd name="connsiteY12" fmla="*/ 414309 h 801617"/>
              <a:gd name="connsiteX13" fmla="*/ 238615 w 378624"/>
              <a:gd name="connsiteY13" fmla="*/ 477810 h 801617"/>
              <a:gd name="connsiteX14" fmla="*/ 230930 w 378624"/>
              <a:gd name="connsiteY14" fmla="*/ 562059 h 801617"/>
              <a:gd name="connsiteX15" fmla="*/ 206710 w 378624"/>
              <a:gd name="connsiteY15" fmla="*/ 626821 h 801617"/>
              <a:gd name="connsiteX16" fmla="*/ 195485 w 378624"/>
              <a:gd name="connsiteY16" fmla="*/ 669575 h 801617"/>
              <a:gd name="connsiteX17" fmla="*/ 184260 w 378624"/>
              <a:gd name="connsiteY17" fmla="*/ 712329 h 801617"/>
              <a:gd name="connsiteX18" fmla="*/ 173035 w 378624"/>
              <a:gd name="connsiteY18" fmla="*/ 755084 h 801617"/>
              <a:gd name="connsiteX19" fmla="*/ 160040 w 378624"/>
              <a:gd name="connsiteY19" fmla="*/ 777091 h 801617"/>
              <a:gd name="connsiteX20" fmla="*/ 147045 w 378624"/>
              <a:gd name="connsiteY20" fmla="*/ 799098 h 801617"/>
              <a:gd name="connsiteX21" fmla="*/ 117515 w 378624"/>
              <a:gd name="connsiteY21" fmla="*/ 801617 h 801617"/>
              <a:gd name="connsiteX22" fmla="*/ 100980 w 378624"/>
              <a:gd name="connsiteY22" fmla="*/ 782129 h 801617"/>
              <a:gd name="connsiteX23" fmla="*/ 71450 w 378624"/>
              <a:gd name="connsiteY23" fmla="*/ 784648 h 801617"/>
              <a:gd name="connsiteX24" fmla="*/ 38380 w 378624"/>
              <a:gd name="connsiteY24" fmla="*/ 745673 h 801617"/>
              <a:gd name="connsiteX25" fmla="*/ 21845 w 378624"/>
              <a:gd name="connsiteY25" fmla="*/ 726185 h 801617"/>
              <a:gd name="connsiteX26" fmla="*/ 3540 w 378624"/>
              <a:gd name="connsiteY26" fmla="*/ 685951 h 801617"/>
              <a:gd name="connsiteX27" fmla="*/ 0 w 378624"/>
              <a:gd name="connsiteY27" fmla="*/ 644455 h 801617"/>
              <a:gd name="connsiteX28" fmla="*/ 11225 w 378624"/>
              <a:gd name="connsiteY28" fmla="*/ 601702 h 801617"/>
              <a:gd name="connsiteX29" fmla="*/ 24220 w 378624"/>
              <a:gd name="connsiteY29" fmla="*/ 579694 h 801617"/>
              <a:gd name="connsiteX30" fmla="*/ 33675 w 378624"/>
              <a:gd name="connsiteY30" fmla="*/ 516193 h 801617"/>
              <a:gd name="connsiteX31" fmla="*/ 41360 w 378624"/>
              <a:gd name="connsiteY31" fmla="*/ 431944 h 801617"/>
              <a:gd name="connsiteX32" fmla="*/ 49045 w 378624"/>
              <a:gd name="connsiteY32" fmla="*/ 347694 h 801617"/>
              <a:gd name="connsiteX33" fmla="*/ 56730 w 378624"/>
              <a:gd name="connsiteY33" fmla="*/ 263445 h 801617"/>
              <a:gd name="connsiteX34" fmla="*/ 49650 w 378624"/>
              <a:gd name="connsiteY34" fmla="*/ 180456 h 801617"/>
              <a:gd name="connsiteX35" fmla="*/ 60874 w 378624"/>
              <a:gd name="connsiteY35" fmla="*/ 137702 h 801617"/>
              <a:gd name="connsiteX36" fmla="*/ 57334 w 378624"/>
              <a:gd name="connsiteY36" fmla="*/ 96207 h 801617"/>
              <a:gd name="connsiteX37" fmla="*/ 55564 w 378624"/>
              <a:gd name="connsiteY37" fmla="*/ 75459 h 801617"/>
              <a:gd name="connsiteX38" fmla="*/ 39030 w 378624"/>
              <a:gd name="connsiteY38" fmla="*/ 55972 h 801617"/>
              <a:gd name="connsiteX39" fmla="*/ 24265 w 378624"/>
              <a:gd name="connsiteY39" fmla="*/ 57232 h 801617"/>
              <a:gd name="connsiteX40" fmla="*/ 23204 w 378624"/>
              <a:gd name="connsiteY40" fmla="*/ 55981 h 801617"/>
              <a:gd name="connsiteX41" fmla="*/ 376321 w 378624"/>
              <a:gd name="connsiteY41" fmla="*/ 0 h 801617"/>
              <a:gd name="connsiteX0-1" fmla="*/ 376321 w 378624"/>
              <a:gd name="connsiteY0-2" fmla="*/ 0 h 801617"/>
              <a:gd name="connsiteX1-3" fmla="*/ 376854 w 378624"/>
              <a:gd name="connsiteY1-4" fmla="*/ 6253 h 801617"/>
              <a:gd name="connsiteX2-5" fmla="*/ 378624 w 378624"/>
              <a:gd name="connsiteY2-6" fmla="*/ 27000 h 801617"/>
              <a:gd name="connsiteX3-7" fmla="*/ 365630 w 378624"/>
              <a:gd name="connsiteY3-8" fmla="*/ 49006 h 801617"/>
              <a:gd name="connsiteX4-9" fmla="*/ 352635 w 378624"/>
              <a:gd name="connsiteY4-10" fmla="*/ 71014 h 801617"/>
              <a:gd name="connsiteX5-11" fmla="*/ 339639 w 378624"/>
              <a:gd name="connsiteY5-12" fmla="*/ 93021 h 801617"/>
              <a:gd name="connsiteX6-13" fmla="*/ 326645 w 378624"/>
              <a:gd name="connsiteY6-14" fmla="*/ 115028 h 801617"/>
              <a:gd name="connsiteX7-15" fmla="*/ 315420 w 378624"/>
              <a:gd name="connsiteY7-16" fmla="*/ 157782 h 801617"/>
              <a:gd name="connsiteX8-17" fmla="*/ 302424 w 378624"/>
              <a:gd name="connsiteY8-18" fmla="*/ 179790 h 801617"/>
              <a:gd name="connsiteX9-19" fmla="*/ 291200 w 378624"/>
              <a:gd name="connsiteY9-20" fmla="*/ 222543 h 801617"/>
              <a:gd name="connsiteX10-21" fmla="*/ 281744 w 378624"/>
              <a:gd name="connsiteY10-22" fmla="*/ 286045 h 801617"/>
              <a:gd name="connsiteX11-23" fmla="*/ 257525 w 378624"/>
              <a:gd name="connsiteY11-24" fmla="*/ 350807 h 801617"/>
              <a:gd name="connsiteX12-25" fmla="*/ 248069 w 378624"/>
              <a:gd name="connsiteY12-26" fmla="*/ 414309 h 801617"/>
              <a:gd name="connsiteX13-27" fmla="*/ 238615 w 378624"/>
              <a:gd name="connsiteY13-28" fmla="*/ 477810 h 801617"/>
              <a:gd name="connsiteX14-29" fmla="*/ 230930 w 378624"/>
              <a:gd name="connsiteY14-30" fmla="*/ 562059 h 801617"/>
              <a:gd name="connsiteX15-31" fmla="*/ 206710 w 378624"/>
              <a:gd name="connsiteY15-32" fmla="*/ 626821 h 801617"/>
              <a:gd name="connsiteX16-33" fmla="*/ 195485 w 378624"/>
              <a:gd name="connsiteY16-34" fmla="*/ 669575 h 801617"/>
              <a:gd name="connsiteX17-35" fmla="*/ 184260 w 378624"/>
              <a:gd name="connsiteY17-36" fmla="*/ 712329 h 801617"/>
              <a:gd name="connsiteX18-37" fmla="*/ 173035 w 378624"/>
              <a:gd name="connsiteY18-38" fmla="*/ 755084 h 801617"/>
              <a:gd name="connsiteX19-39" fmla="*/ 160040 w 378624"/>
              <a:gd name="connsiteY19-40" fmla="*/ 777091 h 801617"/>
              <a:gd name="connsiteX20-41" fmla="*/ 147045 w 378624"/>
              <a:gd name="connsiteY20-42" fmla="*/ 799098 h 801617"/>
              <a:gd name="connsiteX21-43" fmla="*/ 117515 w 378624"/>
              <a:gd name="connsiteY21-44" fmla="*/ 801617 h 801617"/>
              <a:gd name="connsiteX22-45" fmla="*/ 100980 w 378624"/>
              <a:gd name="connsiteY22-46" fmla="*/ 782129 h 801617"/>
              <a:gd name="connsiteX23-47" fmla="*/ 71450 w 378624"/>
              <a:gd name="connsiteY23-48" fmla="*/ 784648 h 801617"/>
              <a:gd name="connsiteX24-49" fmla="*/ 38380 w 378624"/>
              <a:gd name="connsiteY24-50" fmla="*/ 745673 h 801617"/>
              <a:gd name="connsiteX25-51" fmla="*/ 21845 w 378624"/>
              <a:gd name="connsiteY25-52" fmla="*/ 726185 h 801617"/>
              <a:gd name="connsiteX26-53" fmla="*/ 3540 w 378624"/>
              <a:gd name="connsiteY26-54" fmla="*/ 685951 h 801617"/>
              <a:gd name="connsiteX27-55" fmla="*/ 0 w 378624"/>
              <a:gd name="connsiteY27-56" fmla="*/ 644455 h 801617"/>
              <a:gd name="connsiteX28-57" fmla="*/ 11225 w 378624"/>
              <a:gd name="connsiteY28-58" fmla="*/ 601702 h 801617"/>
              <a:gd name="connsiteX29-59" fmla="*/ 24220 w 378624"/>
              <a:gd name="connsiteY29-60" fmla="*/ 579694 h 801617"/>
              <a:gd name="connsiteX30-61" fmla="*/ 33675 w 378624"/>
              <a:gd name="connsiteY30-62" fmla="*/ 516193 h 801617"/>
              <a:gd name="connsiteX31-63" fmla="*/ 41360 w 378624"/>
              <a:gd name="connsiteY31-64" fmla="*/ 431944 h 801617"/>
              <a:gd name="connsiteX32-65" fmla="*/ 49045 w 378624"/>
              <a:gd name="connsiteY32-66" fmla="*/ 347694 h 801617"/>
              <a:gd name="connsiteX33-67" fmla="*/ 56730 w 378624"/>
              <a:gd name="connsiteY33-68" fmla="*/ 263445 h 801617"/>
              <a:gd name="connsiteX34-69" fmla="*/ 49650 w 378624"/>
              <a:gd name="connsiteY34-70" fmla="*/ 180456 h 801617"/>
              <a:gd name="connsiteX35-71" fmla="*/ 60874 w 378624"/>
              <a:gd name="connsiteY35-72" fmla="*/ 137702 h 801617"/>
              <a:gd name="connsiteX36-73" fmla="*/ 57334 w 378624"/>
              <a:gd name="connsiteY36-74" fmla="*/ 96207 h 801617"/>
              <a:gd name="connsiteX37-75" fmla="*/ 55564 w 378624"/>
              <a:gd name="connsiteY37-76" fmla="*/ 75459 h 801617"/>
              <a:gd name="connsiteX38-77" fmla="*/ 39030 w 378624"/>
              <a:gd name="connsiteY38-78" fmla="*/ 55972 h 801617"/>
              <a:gd name="connsiteX39-79" fmla="*/ 24265 w 378624"/>
              <a:gd name="connsiteY39-80" fmla="*/ 57232 h 801617"/>
              <a:gd name="connsiteX40-81" fmla="*/ 376321 w 378624"/>
              <a:gd name="connsiteY40-82" fmla="*/ 0 h 801617"/>
              <a:gd name="connsiteX0-83" fmla="*/ 376321 w 378624"/>
              <a:gd name="connsiteY0-84" fmla="*/ 0 h 801617"/>
              <a:gd name="connsiteX1-85" fmla="*/ 376854 w 378624"/>
              <a:gd name="connsiteY1-86" fmla="*/ 6253 h 801617"/>
              <a:gd name="connsiteX2-87" fmla="*/ 378624 w 378624"/>
              <a:gd name="connsiteY2-88" fmla="*/ 27000 h 801617"/>
              <a:gd name="connsiteX3-89" fmla="*/ 365630 w 378624"/>
              <a:gd name="connsiteY3-90" fmla="*/ 49006 h 801617"/>
              <a:gd name="connsiteX4-91" fmla="*/ 352635 w 378624"/>
              <a:gd name="connsiteY4-92" fmla="*/ 71014 h 801617"/>
              <a:gd name="connsiteX5-93" fmla="*/ 339639 w 378624"/>
              <a:gd name="connsiteY5-94" fmla="*/ 93021 h 801617"/>
              <a:gd name="connsiteX6-95" fmla="*/ 326645 w 378624"/>
              <a:gd name="connsiteY6-96" fmla="*/ 115028 h 801617"/>
              <a:gd name="connsiteX7-97" fmla="*/ 315420 w 378624"/>
              <a:gd name="connsiteY7-98" fmla="*/ 157782 h 801617"/>
              <a:gd name="connsiteX8-99" fmla="*/ 302424 w 378624"/>
              <a:gd name="connsiteY8-100" fmla="*/ 179790 h 801617"/>
              <a:gd name="connsiteX9-101" fmla="*/ 291200 w 378624"/>
              <a:gd name="connsiteY9-102" fmla="*/ 222543 h 801617"/>
              <a:gd name="connsiteX10-103" fmla="*/ 281744 w 378624"/>
              <a:gd name="connsiteY10-104" fmla="*/ 286045 h 801617"/>
              <a:gd name="connsiteX11-105" fmla="*/ 257525 w 378624"/>
              <a:gd name="connsiteY11-106" fmla="*/ 350807 h 801617"/>
              <a:gd name="connsiteX12-107" fmla="*/ 248069 w 378624"/>
              <a:gd name="connsiteY12-108" fmla="*/ 414309 h 801617"/>
              <a:gd name="connsiteX13-109" fmla="*/ 238615 w 378624"/>
              <a:gd name="connsiteY13-110" fmla="*/ 477810 h 801617"/>
              <a:gd name="connsiteX14-111" fmla="*/ 230930 w 378624"/>
              <a:gd name="connsiteY14-112" fmla="*/ 562059 h 801617"/>
              <a:gd name="connsiteX15-113" fmla="*/ 206710 w 378624"/>
              <a:gd name="connsiteY15-114" fmla="*/ 626821 h 801617"/>
              <a:gd name="connsiteX16-115" fmla="*/ 195485 w 378624"/>
              <a:gd name="connsiteY16-116" fmla="*/ 669575 h 801617"/>
              <a:gd name="connsiteX17-117" fmla="*/ 184260 w 378624"/>
              <a:gd name="connsiteY17-118" fmla="*/ 712329 h 801617"/>
              <a:gd name="connsiteX18-119" fmla="*/ 173035 w 378624"/>
              <a:gd name="connsiteY18-120" fmla="*/ 755084 h 801617"/>
              <a:gd name="connsiteX19-121" fmla="*/ 160040 w 378624"/>
              <a:gd name="connsiteY19-122" fmla="*/ 777091 h 801617"/>
              <a:gd name="connsiteX20-123" fmla="*/ 147045 w 378624"/>
              <a:gd name="connsiteY20-124" fmla="*/ 799098 h 801617"/>
              <a:gd name="connsiteX21-125" fmla="*/ 117515 w 378624"/>
              <a:gd name="connsiteY21-126" fmla="*/ 801617 h 801617"/>
              <a:gd name="connsiteX22-127" fmla="*/ 100980 w 378624"/>
              <a:gd name="connsiteY22-128" fmla="*/ 782129 h 801617"/>
              <a:gd name="connsiteX23-129" fmla="*/ 71450 w 378624"/>
              <a:gd name="connsiteY23-130" fmla="*/ 784648 h 801617"/>
              <a:gd name="connsiteX24-131" fmla="*/ 38380 w 378624"/>
              <a:gd name="connsiteY24-132" fmla="*/ 745673 h 801617"/>
              <a:gd name="connsiteX25-133" fmla="*/ 21845 w 378624"/>
              <a:gd name="connsiteY25-134" fmla="*/ 726185 h 801617"/>
              <a:gd name="connsiteX26-135" fmla="*/ 3540 w 378624"/>
              <a:gd name="connsiteY26-136" fmla="*/ 685951 h 801617"/>
              <a:gd name="connsiteX27-137" fmla="*/ 0 w 378624"/>
              <a:gd name="connsiteY27-138" fmla="*/ 644455 h 801617"/>
              <a:gd name="connsiteX28-139" fmla="*/ 11225 w 378624"/>
              <a:gd name="connsiteY28-140" fmla="*/ 601702 h 801617"/>
              <a:gd name="connsiteX29-141" fmla="*/ 24220 w 378624"/>
              <a:gd name="connsiteY29-142" fmla="*/ 579694 h 801617"/>
              <a:gd name="connsiteX30-143" fmla="*/ 33675 w 378624"/>
              <a:gd name="connsiteY30-144" fmla="*/ 516193 h 801617"/>
              <a:gd name="connsiteX31-145" fmla="*/ 41360 w 378624"/>
              <a:gd name="connsiteY31-146" fmla="*/ 431944 h 801617"/>
              <a:gd name="connsiteX32-147" fmla="*/ 49045 w 378624"/>
              <a:gd name="connsiteY32-148" fmla="*/ 347694 h 801617"/>
              <a:gd name="connsiteX33-149" fmla="*/ 56730 w 378624"/>
              <a:gd name="connsiteY33-150" fmla="*/ 263445 h 801617"/>
              <a:gd name="connsiteX34-151" fmla="*/ 49650 w 378624"/>
              <a:gd name="connsiteY34-152" fmla="*/ 180456 h 801617"/>
              <a:gd name="connsiteX35-153" fmla="*/ 60874 w 378624"/>
              <a:gd name="connsiteY35-154" fmla="*/ 137702 h 801617"/>
              <a:gd name="connsiteX36-155" fmla="*/ 57334 w 378624"/>
              <a:gd name="connsiteY36-156" fmla="*/ 96207 h 801617"/>
              <a:gd name="connsiteX37-157" fmla="*/ 55564 w 378624"/>
              <a:gd name="connsiteY37-158" fmla="*/ 75459 h 801617"/>
              <a:gd name="connsiteX38-159" fmla="*/ 39030 w 378624"/>
              <a:gd name="connsiteY38-160" fmla="*/ 55972 h 801617"/>
              <a:gd name="connsiteX39-161" fmla="*/ 376321 w 378624"/>
              <a:gd name="connsiteY39-162" fmla="*/ 0 h 801617"/>
              <a:gd name="connsiteX0-163" fmla="*/ 376321 w 378624"/>
              <a:gd name="connsiteY0-164" fmla="*/ 0 h 801617"/>
              <a:gd name="connsiteX1-165" fmla="*/ 376854 w 378624"/>
              <a:gd name="connsiteY1-166" fmla="*/ 6253 h 801617"/>
              <a:gd name="connsiteX2-167" fmla="*/ 378624 w 378624"/>
              <a:gd name="connsiteY2-168" fmla="*/ 27000 h 801617"/>
              <a:gd name="connsiteX3-169" fmla="*/ 365630 w 378624"/>
              <a:gd name="connsiteY3-170" fmla="*/ 49006 h 801617"/>
              <a:gd name="connsiteX4-171" fmla="*/ 352635 w 378624"/>
              <a:gd name="connsiteY4-172" fmla="*/ 71014 h 801617"/>
              <a:gd name="connsiteX5-173" fmla="*/ 339639 w 378624"/>
              <a:gd name="connsiteY5-174" fmla="*/ 93021 h 801617"/>
              <a:gd name="connsiteX6-175" fmla="*/ 326645 w 378624"/>
              <a:gd name="connsiteY6-176" fmla="*/ 115028 h 801617"/>
              <a:gd name="connsiteX7-177" fmla="*/ 315420 w 378624"/>
              <a:gd name="connsiteY7-178" fmla="*/ 157782 h 801617"/>
              <a:gd name="connsiteX8-179" fmla="*/ 302424 w 378624"/>
              <a:gd name="connsiteY8-180" fmla="*/ 179790 h 801617"/>
              <a:gd name="connsiteX9-181" fmla="*/ 291200 w 378624"/>
              <a:gd name="connsiteY9-182" fmla="*/ 222543 h 801617"/>
              <a:gd name="connsiteX10-183" fmla="*/ 281744 w 378624"/>
              <a:gd name="connsiteY10-184" fmla="*/ 286045 h 801617"/>
              <a:gd name="connsiteX11-185" fmla="*/ 257525 w 378624"/>
              <a:gd name="connsiteY11-186" fmla="*/ 350807 h 801617"/>
              <a:gd name="connsiteX12-187" fmla="*/ 248069 w 378624"/>
              <a:gd name="connsiteY12-188" fmla="*/ 414309 h 801617"/>
              <a:gd name="connsiteX13-189" fmla="*/ 238615 w 378624"/>
              <a:gd name="connsiteY13-190" fmla="*/ 477810 h 801617"/>
              <a:gd name="connsiteX14-191" fmla="*/ 230930 w 378624"/>
              <a:gd name="connsiteY14-192" fmla="*/ 562059 h 801617"/>
              <a:gd name="connsiteX15-193" fmla="*/ 206710 w 378624"/>
              <a:gd name="connsiteY15-194" fmla="*/ 626821 h 801617"/>
              <a:gd name="connsiteX16-195" fmla="*/ 195485 w 378624"/>
              <a:gd name="connsiteY16-196" fmla="*/ 669575 h 801617"/>
              <a:gd name="connsiteX17-197" fmla="*/ 184260 w 378624"/>
              <a:gd name="connsiteY17-198" fmla="*/ 712329 h 801617"/>
              <a:gd name="connsiteX18-199" fmla="*/ 173035 w 378624"/>
              <a:gd name="connsiteY18-200" fmla="*/ 755084 h 801617"/>
              <a:gd name="connsiteX19-201" fmla="*/ 160040 w 378624"/>
              <a:gd name="connsiteY19-202" fmla="*/ 777091 h 801617"/>
              <a:gd name="connsiteX20-203" fmla="*/ 147045 w 378624"/>
              <a:gd name="connsiteY20-204" fmla="*/ 799098 h 801617"/>
              <a:gd name="connsiteX21-205" fmla="*/ 117515 w 378624"/>
              <a:gd name="connsiteY21-206" fmla="*/ 801617 h 801617"/>
              <a:gd name="connsiteX22-207" fmla="*/ 100980 w 378624"/>
              <a:gd name="connsiteY22-208" fmla="*/ 782129 h 801617"/>
              <a:gd name="connsiteX23-209" fmla="*/ 71450 w 378624"/>
              <a:gd name="connsiteY23-210" fmla="*/ 784648 h 801617"/>
              <a:gd name="connsiteX24-211" fmla="*/ 38380 w 378624"/>
              <a:gd name="connsiteY24-212" fmla="*/ 745673 h 801617"/>
              <a:gd name="connsiteX25-213" fmla="*/ 21845 w 378624"/>
              <a:gd name="connsiteY25-214" fmla="*/ 726185 h 801617"/>
              <a:gd name="connsiteX26-215" fmla="*/ 3540 w 378624"/>
              <a:gd name="connsiteY26-216" fmla="*/ 685951 h 801617"/>
              <a:gd name="connsiteX27-217" fmla="*/ 0 w 378624"/>
              <a:gd name="connsiteY27-218" fmla="*/ 644455 h 801617"/>
              <a:gd name="connsiteX28-219" fmla="*/ 11225 w 378624"/>
              <a:gd name="connsiteY28-220" fmla="*/ 601702 h 801617"/>
              <a:gd name="connsiteX29-221" fmla="*/ 24220 w 378624"/>
              <a:gd name="connsiteY29-222" fmla="*/ 579694 h 801617"/>
              <a:gd name="connsiteX30-223" fmla="*/ 33675 w 378624"/>
              <a:gd name="connsiteY30-224" fmla="*/ 516193 h 801617"/>
              <a:gd name="connsiteX31-225" fmla="*/ 41360 w 378624"/>
              <a:gd name="connsiteY31-226" fmla="*/ 431944 h 801617"/>
              <a:gd name="connsiteX32-227" fmla="*/ 49045 w 378624"/>
              <a:gd name="connsiteY32-228" fmla="*/ 347694 h 801617"/>
              <a:gd name="connsiteX33-229" fmla="*/ 56730 w 378624"/>
              <a:gd name="connsiteY33-230" fmla="*/ 263445 h 801617"/>
              <a:gd name="connsiteX34-231" fmla="*/ 49650 w 378624"/>
              <a:gd name="connsiteY34-232" fmla="*/ 180456 h 801617"/>
              <a:gd name="connsiteX35-233" fmla="*/ 60874 w 378624"/>
              <a:gd name="connsiteY35-234" fmla="*/ 137702 h 801617"/>
              <a:gd name="connsiteX36-235" fmla="*/ 57334 w 378624"/>
              <a:gd name="connsiteY36-236" fmla="*/ 96207 h 801617"/>
              <a:gd name="connsiteX37-237" fmla="*/ 55564 w 378624"/>
              <a:gd name="connsiteY37-238" fmla="*/ 75459 h 801617"/>
              <a:gd name="connsiteX38-239" fmla="*/ 22275 w 378624"/>
              <a:gd name="connsiteY38-240" fmla="*/ 33641 h 801617"/>
              <a:gd name="connsiteX39-241" fmla="*/ 376321 w 378624"/>
              <a:gd name="connsiteY39-242" fmla="*/ 0 h 80161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</a:cxnLst>
            <a:rect l="l" t="t" r="r" b="b"/>
            <a:pathLst>
              <a:path w="378624" h="801617">
                <a:moveTo>
                  <a:pt x="376321" y="0"/>
                </a:moveTo>
                <a:cubicBezTo>
                  <a:pt x="376499" y="2084"/>
                  <a:pt x="376676" y="4169"/>
                  <a:pt x="376854" y="6253"/>
                </a:cubicBezTo>
                <a:lnTo>
                  <a:pt x="378624" y="27000"/>
                </a:lnTo>
                <a:lnTo>
                  <a:pt x="365630" y="49006"/>
                </a:lnTo>
                <a:lnTo>
                  <a:pt x="352635" y="71014"/>
                </a:lnTo>
                <a:lnTo>
                  <a:pt x="339639" y="93021"/>
                </a:lnTo>
                <a:lnTo>
                  <a:pt x="326645" y="115028"/>
                </a:lnTo>
                <a:lnTo>
                  <a:pt x="315420" y="157782"/>
                </a:lnTo>
                <a:lnTo>
                  <a:pt x="302424" y="179790"/>
                </a:lnTo>
                <a:lnTo>
                  <a:pt x="291200" y="222543"/>
                </a:lnTo>
                <a:lnTo>
                  <a:pt x="281744" y="286045"/>
                </a:lnTo>
                <a:lnTo>
                  <a:pt x="257525" y="350807"/>
                </a:lnTo>
                <a:lnTo>
                  <a:pt x="248069" y="414309"/>
                </a:lnTo>
                <a:lnTo>
                  <a:pt x="238615" y="477810"/>
                </a:lnTo>
                <a:lnTo>
                  <a:pt x="230930" y="562059"/>
                </a:lnTo>
                <a:lnTo>
                  <a:pt x="206710" y="626821"/>
                </a:lnTo>
                <a:lnTo>
                  <a:pt x="195485" y="669575"/>
                </a:lnTo>
                <a:lnTo>
                  <a:pt x="184260" y="712329"/>
                </a:lnTo>
                <a:lnTo>
                  <a:pt x="173035" y="755084"/>
                </a:lnTo>
                <a:lnTo>
                  <a:pt x="160040" y="777091"/>
                </a:lnTo>
                <a:lnTo>
                  <a:pt x="147045" y="799098"/>
                </a:lnTo>
                <a:lnTo>
                  <a:pt x="117515" y="801617"/>
                </a:lnTo>
                <a:lnTo>
                  <a:pt x="100980" y="782129"/>
                </a:lnTo>
                <a:lnTo>
                  <a:pt x="71450" y="784648"/>
                </a:lnTo>
                <a:lnTo>
                  <a:pt x="38380" y="745673"/>
                </a:lnTo>
                <a:lnTo>
                  <a:pt x="21845" y="726185"/>
                </a:lnTo>
                <a:lnTo>
                  <a:pt x="3540" y="685951"/>
                </a:lnTo>
                <a:lnTo>
                  <a:pt x="0" y="644455"/>
                </a:lnTo>
                <a:lnTo>
                  <a:pt x="11225" y="601702"/>
                </a:lnTo>
                <a:lnTo>
                  <a:pt x="24220" y="579694"/>
                </a:lnTo>
                <a:lnTo>
                  <a:pt x="33675" y="516193"/>
                </a:lnTo>
                <a:lnTo>
                  <a:pt x="41360" y="431944"/>
                </a:lnTo>
                <a:lnTo>
                  <a:pt x="49045" y="347694"/>
                </a:lnTo>
                <a:lnTo>
                  <a:pt x="56730" y="263445"/>
                </a:lnTo>
                <a:lnTo>
                  <a:pt x="49650" y="180456"/>
                </a:lnTo>
                <a:lnTo>
                  <a:pt x="60874" y="137702"/>
                </a:lnTo>
                <a:lnTo>
                  <a:pt x="57334" y="96207"/>
                </a:lnTo>
                <a:lnTo>
                  <a:pt x="55564" y="75459"/>
                </a:lnTo>
                <a:lnTo>
                  <a:pt x="22275" y="33641"/>
                </a:lnTo>
                <a:lnTo>
                  <a:pt x="376321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任意多边形: 形状 18"/>
          <p:cNvSpPr/>
          <p:nvPr/>
        </p:nvSpPr>
        <p:spPr>
          <a:xfrm rot="292574">
            <a:off x="791845" y="2451735"/>
            <a:ext cx="1099185" cy="361950"/>
          </a:xfrm>
          <a:custGeom>
            <a:avLst/>
            <a:gdLst>
              <a:gd name="connsiteX0" fmla="*/ 1074909 w 1420446"/>
              <a:gd name="connsiteY0" fmla="*/ 1260 h 467926"/>
              <a:gd name="connsiteX1" fmla="*/ 1089675 w 1420446"/>
              <a:gd name="connsiteY1" fmla="*/ 0 h 467926"/>
              <a:gd name="connsiteX2" fmla="*/ 1120974 w 1420446"/>
              <a:gd name="connsiteY2" fmla="*/ 18229 h 467926"/>
              <a:gd name="connsiteX3" fmla="*/ 1152275 w 1420446"/>
              <a:gd name="connsiteY3" fmla="*/ 36457 h 467926"/>
              <a:gd name="connsiteX4" fmla="*/ 1181805 w 1420446"/>
              <a:gd name="connsiteY4" fmla="*/ 33938 h 467926"/>
              <a:gd name="connsiteX5" fmla="*/ 1198339 w 1420446"/>
              <a:gd name="connsiteY5" fmla="*/ 53425 h 467926"/>
              <a:gd name="connsiteX6" fmla="*/ 1244404 w 1420446"/>
              <a:gd name="connsiteY6" fmla="*/ 70394 h 467926"/>
              <a:gd name="connsiteX7" fmla="*/ 1275705 w 1420446"/>
              <a:gd name="connsiteY7" fmla="*/ 88622 h 467926"/>
              <a:gd name="connsiteX8" fmla="*/ 1307005 w 1420446"/>
              <a:gd name="connsiteY8" fmla="*/ 106849 h 467926"/>
              <a:gd name="connsiteX9" fmla="*/ 1338304 w 1420446"/>
              <a:gd name="connsiteY9" fmla="*/ 125078 h 467926"/>
              <a:gd name="connsiteX10" fmla="*/ 1369604 w 1420446"/>
              <a:gd name="connsiteY10" fmla="*/ 143306 h 467926"/>
              <a:gd name="connsiteX11" fmla="*/ 1386140 w 1420446"/>
              <a:gd name="connsiteY11" fmla="*/ 162794 h 467926"/>
              <a:gd name="connsiteX12" fmla="*/ 1402675 w 1420446"/>
              <a:gd name="connsiteY12" fmla="*/ 182281 h 467926"/>
              <a:gd name="connsiteX13" fmla="*/ 1419209 w 1420446"/>
              <a:gd name="connsiteY13" fmla="*/ 201769 h 467926"/>
              <a:gd name="connsiteX14" fmla="*/ 1420446 w 1420446"/>
              <a:gd name="connsiteY14" fmla="*/ 216264 h 467926"/>
              <a:gd name="connsiteX15" fmla="*/ 1067329 w 1420446"/>
              <a:gd name="connsiteY15" fmla="*/ 272245 h 467926"/>
              <a:gd name="connsiteX16" fmla="*/ 1051855 w 1420446"/>
              <a:gd name="connsiteY16" fmla="*/ 254007 h 467926"/>
              <a:gd name="connsiteX17" fmla="*/ 1037090 w 1420446"/>
              <a:gd name="connsiteY17" fmla="*/ 255267 h 467926"/>
              <a:gd name="connsiteX18" fmla="*/ 1007560 w 1420446"/>
              <a:gd name="connsiteY18" fmla="*/ 257786 h 467926"/>
              <a:gd name="connsiteX19" fmla="*/ 976259 w 1420446"/>
              <a:gd name="connsiteY19" fmla="*/ 239558 h 467926"/>
              <a:gd name="connsiteX20" fmla="*/ 948500 w 1420446"/>
              <a:gd name="connsiteY20" fmla="*/ 262825 h 467926"/>
              <a:gd name="connsiteX21" fmla="*/ 904205 w 1420446"/>
              <a:gd name="connsiteY21" fmla="*/ 266604 h 467926"/>
              <a:gd name="connsiteX22" fmla="*/ 874675 w 1420446"/>
              <a:gd name="connsiteY22" fmla="*/ 269123 h 467926"/>
              <a:gd name="connsiteX23" fmla="*/ 845145 w 1420446"/>
              <a:gd name="connsiteY23" fmla="*/ 271642 h 467926"/>
              <a:gd name="connsiteX24" fmla="*/ 802620 w 1420446"/>
              <a:gd name="connsiteY24" fmla="*/ 296169 h 467926"/>
              <a:gd name="connsiteX25" fmla="*/ 743560 w 1420446"/>
              <a:gd name="connsiteY25" fmla="*/ 301208 h 467926"/>
              <a:gd name="connsiteX26" fmla="*/ 686270 w 1420446"/>
              <a:gd name="connsiteY26" fmla="*/ 326993 h 467926"/>
              <a:gd name="connsiteX27" fmla="*/ 627210 w 1420446"/>
              <a:gd name="connsiteY27" fmla="*/ 332031 h 467926"/>
              <a:gd name="connsiteX28" fmla="*/ 555155 w 1420446"/>
              <a:gd name="connsiteY28" fmla="*/ 359077 h 467926"/>
              <a:gd name="connsiteX29" fmla="*/ 466566 w 1420446"/>
              <a:gd name="connsiteY29" fmla="*/ 366635 h 467926"/>
              <a:gd name="connsiteX30" fmla="*/ 394510 w 1420446"/>
              <a:gd name="connsiteY30" fmla="*/ 393681 h 467926"/>
              <a:gd name="connsiteX31" fmla="*/ 320685 w 1420446"/>
              <a:gd name="connsiteY31" fmla="*/ 399979 h 467926"/>
              <a:gd name="connsiteX32" fmla="*/ 248630 w 1420446"/>
              <a:gd name="connsiteY32" fmla="*/ 427025 h 467926"/>
              <a:gd name="connsiteX33" fmla="*/ 189571 w 1420446"/>
              <a:gd name="connsiteY33" fmla="*/ 432063 h 467926"/>
              <a:gd name="connsiteX34" fmla="*/ 130510 w 1420446"/>
              <a:gd name="connsiteY34" fmla="*/ 437102 h 467926"/>
              <a:gd name="connsiteX35" fmla="*/ 87985 w 1420446"/>
              <a:gd name="connsiteY35" fmla="*/ 461627 h 467926"/>
              <a:gd name="connsiteX36" fmla="*/ 43690 w 1420446"/>
              <a:gd name="connsiteY36" fmla="*/ 465406 h 467926"/>
              <a:gd name="connsiteX37" fmla="*/ 14160 w 1420446"/>
              <a:gd name="connsiteY37" fmla="*/ 467926 h 467926"/>
              <a:gd name="connsiteX38" fmla="*/ 0 w 1420446"/>
              <a:gd name="connsiteY38" fmla="*/ 301946 h 467926"/>
              <a:gd name="connsiteX39" fmla="*/ 131115 w 1420446"/>
              <a:gd name="connsiteY39" fmla="*/ 269863 h 467926"/>
              <a:gd name="connsiteX40" fmla="*/ 293531 w 1420446"/>
              <a:gd name="connsiteY40" fmla="*/ 256007 h 467926"/>
              <a:gd name="connsiteX41" fmla="*/ 454176 w 1420446"/>
              <a:gd name="connsiteY41" fmla="*/ 221403 h 467926"/>
              <a:gd name="connsiteX42" fmla="*/ 644350 w 1420446"/>
              <a:gd name="connsiteY42" fmla="*/ 184280 h 467926"/>
              <a:gd name="connsiteX43" fmla="*/ 716405 w 1420446"/>
              <a:gd name="connsiteY43" fmla="*/ 157235 h 467926"/>
              <a:gd name="connsiteX44" fmla="*/ 788460 w 1420446"/>
              <a:gd name="connsiteY44" fmla="*/ 130190 h 467926"/>
              <a:gd name="connsiteX45" fmla="*/ 862285 w 1420446"/>
              <a:gd name="connsiteY45" fmla="*/ 123892 h 467926"/>
              <a:gd name="connsiteX46" fmla="*/ 904810 w 1420446"/>
              <a:gd name="connsiteY46" fmla="*/ 99365 h 467926"/>
              <a:gd name="connsiteX47" fmla="*/ 949105 w 1420446"/>
              <a:gd name="connsiteY47" fmla="*/ 95586 h 467926"/>
              <a:gd name="connsiteX48" fmla="*/ 991630 w 1420446"/>
              <a:gd name="connsiteY48" fmla="*/ 71060 h 467926"/>
              <a:gd name="connsiteX49" fmla="*/ 1006394 w 1420446"/>
              <a:gd name="connsiteY49" fmla="*/ 69800 h 467926"/>
              <a:gd name="connsiteX50" fmla="*/ 1019390 w 1420446"/>
              <a:gd name="connsiteY50" fmla="*/ 47794 h 467926"/>
              <a:gd name="connsiteX51" fmla="*/ 1047149 w 1420446"/>
              <a:gd name="connsiteY51" fmla="*/ 24527 h 467926"/>
              <a:gd name="connsiteX52" fmla="*/ 1074909 w 1420446"/>
              <a:gd name="connsiteY52" fmla="*/ 1260 h 467926"/>
              <a:gd name="connsiteX0-1" fmla="*/ 1074909 w 1420446"/>
              <a:gd name="connsiteY0-2" fmla="*/ 1260 h 467926"/>
              <a:gd name="connsiteX1-3" fmla="*/ 1089675 w 1420446"/>
              <a:gd name="connsiteY1-4" fmla="*/ 0 h 467926"/>
              <a:gd name="connsiteX2-5" fmla="*/ 1120974 w 1420446"/>
              <a:gd name="connsiteY2-6" fmla="*/ 18229 h 467926"/>
              <a:gd name="connsiteX3-7" fmla="*/ 1152275 w 1420446"/>
              <a:gd name="connsiteY3-8" fmla="*/ 36457 h 467926"/>
              <a:gd name="connsiteX4-9" fmla="*/ 1181805 w 1420446"/>
              <a:gd name="connsiteY4-10" fmla="*/ 33938 h 467926"/>
              <a:gd name="connsiteX5-11" fmla="*/ 1198339 w 1420446"/>
              <a:gd name="connsiteY5-12" fmla="*/ 53425 h 467926"/>
              <a:gd name="connsiteX6-13" fmla="*/ 1244404 w 1420446"/>
              <a:gd name="connsiteY6-14" fmla="*/ 70394 h 467926"/>
              <a:gd name="connsiteX7-15" fmla="*/ 1275705 w 1420446"/>
              <a:gd name="connsiteY7-16" fmla="*/ 88622 h 467926"/>
              <a:gd name="connsiteX8-17" fmla="*/ 1307005 w 1420446"/>
              <a:gd name="connsiteY8-18" fmla="*/ 106849 h 467926"/>
              <a:gd name="connsiteX9-19" fmla="*/ 1338304 w 1420446"/>
              <a:gd name="connsiteY9-20" fmla="*/ 125078 h 467926"/>
              <a:gd name="connsiteX10-21" fmla="*/ 1369604 w 1420446"/>
              <a:gd name="connsiteY10-22" fmla="*/ 143306 h 467926"/>
              <a:gd name="connsiteX11-23" fmla="*/ 1386140 w 1420446"/>
              <a:gd name="connsiteY11-24" fmla="*/ 162794 h 467926"/>
              <a:gd name="connsiteX12-25" fmla="*/ 1402675 w 1420446"/>
              <a:gd name="connsiteY12-26" fmla="*/ 182281 h 467926"/>
              <a:gd name="connsiteX13-27" fmla="*/ 1419209 w 1420446"/>
              <a:gd name="connsiteY13-28" fmla="*/ 201769 h 467926"/>
              <a:gd name="connsiteX14-29" fmla="*/ 1420446 w 1420446"/>
              <a:gd name="connsiteY14-30" fmla="*/ 216264 h 467926"/>
              <a:gd name="connsiteX15-31" fmla="*/ 1051855 w 1420446"/>
              <a:gd name="connsiteY15-32" fmla="*/ 254007 h 467926"/>
              <a:gd name="connsiteX16-33" fmla="*/ 1037090 w 1420446"/>
              <a:gd name="connsiteY16-34" fmla="*/ 255267 h 467926"/>
              <a:gd name="connsiteX17-35" fmla="*/ 1007560 w 1420446"/>
              <a:gd name="connsiteY17-36" fmla="*/ 257786 h 467926"/>
              <a:gd name="connsiteX18-37" fmla="*/ 976259 w 1420446"/>
              <a:gd name="connsiteY18-38" fmla="*/ 239558 h 467926"/>
              <a:gd name="connsiteX19-39" fmla="*/ 948500 w 1420446"/>
              <a:gd name="connsiteY19-40" fmla="*/ 262825 h 467926"/>
              <a:gd name="connsiteX20-41" fmla="*/ 904205 w 1420446"/>
              <a:gd name="connsiteY20-42" fmla="*/ 266604 h 467926"/>
              <a:gd name="connsiteX21-43" fmla="*/ 874675 w 1420446"/>
              <a:gd name="connsiteY21-44" fmla="*/ 269123 h 467926"/>
              <a:gd name="connsiteX22-45" fmla="*/ 845145 w 1420446"/>
              <a:gd name="connsiteY22-46" fmla="*/ 271642 h 467926"/>
              <a:gd name="connsiteX23-47" fmla="*/ 802620 w 1420446"/>
              <a:gd name="connsiteY23-48" fmla="*/ 296169 h 467926"/>
              <a:gd name="connsiteX24-49" fmla="*/ 743560 w 1420446"/>
              <a:gd name="connsiteY24-50" fmla="*/ 301208 h 467926"/>
              <a:gd name="connsiteX25-51" fmla="*/ 686270 w 1420446"/>
              <a:gd name="connsiteY25-52" fmla="*/ 326993 h 467926"/>
              <a:gd name="connsiteX26-53" fmla="*/ 627210 w 1420446"/>
              <a:gd name="connsiteY26-54" fmla="*/ 332031 h 467926"/>
              <a:gd name="connsiteX27-55" fmla="*/ 555155 w 1420446"/>
              <a:gd name="connsiteY27-56" fmla="*/ 359077 h 467926"/>
              <a:gd name="connsiteX28-57" fmla="*/ 466566 w 1420446"/>
              <a:gd name="connsiteY28-58" fmla="*/ 366635 h 467926"/>
              <a:gd name="connsiteX29-59" fmla="*/ 394510 w 1420446"/>
              <a:gd name="connsiteY29-60" fmla="*/ 393681 h 467926"/>
              <a:gd name="connsiteX30-61" fmla="*/ 320685 w 1420446"/>
              <a:gd name="connsiteY30-62" fmla="*/ 399979 h 467926"/>
              <a:gd name="connsiteX31-63" fmla="*/ 248630 w 1420446"/>
              <a:gd name="connsiteY31-64" fmla="*/ 427025 h 467926"/>
              <a:gd name="connsiteX32-65" fmla="*/ 189571 w 1420446"/>
              <a:gd name="connsiteY32-66" fmla="*/ 432063 h 467926"/>
              <a:gd name="connsiteX33-67" fmla="*/ 130510 w 1420446"/>
              <a:gd name="connsiteY33-68" fmla="*/ 437102 h 467926"/>
              <a:gd name="connsiteX34-69" fmla="*/ 87985 w 1420446"/>
              <a:gd name="connsiteY34-70" fmla="*/ 461627 h 467926"/>
              <a:gd name="connsiteX35-71" fmla="*/ 43690 w 1420446"/>
              <a:gd name="connsiteY35-72" fmla="*/ 465406 h 467926"/>
              <a:gd name="connsiteX36-73" fmla="*/ 14160 w 1420446"/>
              <a:gd name="connsiteY36-74" fmla="*/ 467926 h 467926"/>
              <a:gd name="connsiteX37-75" fmla="*/ 0 w 1420446"/>
              <a:gd name="connsiteY37-76" fmla="*/ 301946 h 467926"/>
              <a:gd name="connsiteX38-77" fmla="*/ 131115 w 1420446"/>
              <a:gd name="connsiteY38-78" fmla="*/ 269863 h 467926"/>
              <a:gd name="connsiteX39-79" fmla="*/ 293531 w 1420446"/>
              <a:gd name="connsiteY39-80" fmla="*/ 256007 h 467926"/>
              <a:gd name="connsiteX40-81" fmla="*/ 454176 w 1420446"/>
              <a:gd name="connsiteY40-82" fmla="*/ 221403 h 467926"/>
              <a:gd name="connsiteX41-83" fmla="*/ 644350 w 1420446"/>
              <a:gd name="connsiteY41-84" fmla="*/ 184280 h 467926"/>
              <a:gd name="connsiteX42-85" fmla="*/ 716405 w 1420446"/>
              <a:gd name="connsiteY42-86" fmla="*/ 157235 h 467926"/>
              <a:gd name="connsiteX43-87" fmla="*/ 788460 w 1420446"/>
              <a:gd name="connsiteY43-88" fmla="*/ 130190 h 467926"/>
              <a:gd name="connsiteX44-89" fmla="*/ 862285 w 1420446"/>
              <a:gd name="connsiteY44-90" fmla="*/ 123892 h 467926"/>
              <a:gd name="connsiteX45-91" fmla="*/ 904810 w 1420446"/>
              <a:gd name="connsiteY45-92" fmla="*/ 99365 h 467926"/>
              <a:gd name="connsiteX46-93" fmla="*/ 949105 w 1420446"/>
              <a:gd name="connsiteY46-94" fmla="*/ 95586 h 467926"/>
              <a:gd name="connsiteX47-95" fmla="*/ 991630 w 1420446"/>
              <a:gd name="connsiteY47-96" fmla="*/ 71060 h 467926"/>
              <a:gd name="connsiteX48-97" fmla="*/ 1006394 w 1420446"/>
              <a:gd name="connsiteY48-98" fmla="*/ 69800 h 467926"/>
              <a:gd name="connsiteX49-99" fmla="*/ 1019390 w 1420446"/>
              <a:gd name="connsiteY49-100" fmla="*/ 47794 h 467926"/>
              <a:gd name="connsiteX50-101" fmla="*/ 1047149 w 1420446"/>
              <a:gd name="connsiteY50-102" fmla="*/ 24527 h 467926"/>
              <a:gd name="connsiteX51-103" fmla="*/ 1074909 w 1420446"/>
              <a:gd name="connsiteY51-104" fmla="*/ 1260 h 46792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</a:cxnLst>
            <a:rect l="l" t="t" r="r" b="b"/>
            <a:pathLst>
              <a:path w="1420446" h="467926">
                <a:moveTo>
                  <a:pt x="1074909" y="1260"/>
                </a:moveTo>
                <a:lnTo>
                  <a:pt x="1089675" y="0"/>
                </a:lnTo>
                <a:lnTo>
                  <a:pt x="1120974" y="18229"/>
                </a:lnTo>
                <a:lnTo>
                  <a:pt x="1152275" y="36457"/>
                </a:lnTo>
                <a:lnTo>
                  <a:pt x="1181805" y="33938"/>
                </a:lnTo>
                <a:lnTo>
                  <a:pt x="1198339" y="53425"/>
                </a:lnTo>
                <a:lnTo>
                  <a:pt x="1244404" y="70394"/>
                </a:lnTo>
                <a:lnTo>
                  <a:pt x="1275705" y="88622"/>
                </a:lnTo>
                <a:lnTo>
                  <a:pt x="1307005" y="106849"/>
                </a:lnTo>
                <a:lnTo>
                  <a:pt x="1338304" y="125078"/>
                </a:lnTo>
                <a:lnTo>
                  <a:pt x="1369604" y="143306"/>
                </a:lnTo>
                <a:lnTo>
                  <a:pt x="1386140" y="162794"/>
                </a:lnTo>
                <a:lnTo>
                  <a:pt x="1402675" y="182281"/>
                </a:lnTo>
                <a:lnTo>
                  <a:pt x="1419209" y="201769"/>
                </a:lnTo>
                <a:cubicBezTo>
                  <a:pt x="1419621" y="206601"/>
                  <a:pt x="1420034" y="211432"/>
                  <a:pt x="1420446" y="216264"/>
                </a:cubicBezTo>
                <a:lnTo>
                  <a:pt x="1051855" y="254007"/>
                </a:lnTo>
                <a:lnTo>
                  <a:pt x="1037090" y="255267"/>
                </a:lnTo>
                <a:lnTo>
                  <a:pt x="1007560" y="257786"/>
                </a:lnTo>
                <a:lnTo>
                  <a:pt x="976259" y="239558"/>
                </a:lnTo>
                <a:lnTo>
                  <a:pt x="948500" y="262825"/>
                </a:lnTo>
                <a:lnTo>
                  <a:pt x="904205" y="266604"/>
                </a:lnTo>
                <a:lnTo>
                  <a:pt x="874675" y="269123"/>
                </a:lnTo>
                <a:lnTo>
                  <a:pt x="845145" y="271642"/>
                </a:lnTo>
                <a:lnTo>
                  <a:pt x="802620" y="296169"/>
                </a:lnTo>
                <a:lnTo>
                  <a:pt x="743560" y="301208"/>
                </a:lnTo>
                <a:lnTo>
                  <a:pt x="686270" y="326993"/>
                </a:lnTo>
                <a:lnTo>
                  <a:pt x="627210" y="332031"/>
                </a:lnTo>
                <a:lnTo>
                  <a:pt x="555155" y="359077"/>
                </a:lnTo>
                <a:lnTo>
                  <a:pt x="466566" y="366635"/>
                </a:lnTo>
                <a:lnTo>
                  <a:pt x="394510" y="393681"/>
                </a:lnTo>
                <a:lnTo>
                  <a:pt x="320685" y="399979"/>
                </a:lnTo>
                <a:lnTo>
                  <a:pt x="248630" y="427025"/>
                </a:lnTo>
                <a:lnTo>
                  <a:pt x="189571" y="432063"/>
                </a:lnTo>
                <a:lnTo>
                  <a:pt x="130510" y="437102"/>
                </a:lnTo>
                <a:lnTo>
                  <a:pt x="87985" y="461627"/>
                </a:lnTo>
                <a:lnTo>
                  <a:pt x="43690" y="465406"/>
                </a:lnTo>
                <a:lnTo>
                  <a:pt x="14160" y="467926"/>
                </a:lnTo>
                <a:lnTo>
                  <a:pt x="0" y="301946"/>
                </a:lnTo>
                <a:lnTo>
                  <a:pt x="131115" y="269863"/>
                </a:lnTo>
                <a:lnTo>
                  <a:pt x="293531" y="256007"/>
                </a:lnTo>
                <a:lnTo>
                  <a:pt x="454176" y="221403"/>
                </a:lnTo>
                <a:lnTo>
                  <a:pt x="644350" y="184280"/>
                </a:lnTo>
                <a:lnTo>
                  <a:pt x="716405" y="157235"/>
                </a:lnTo>
                <a:lnTo>
                  <a:pt x="788460" y="130190"/>
                </a:lnTo>
                <a:lnTo>
                  <a:pt x="862285" y="123892"/>
                </a:lnTo>
                <a:lnTo>
                  <a:pt x="904810" y="99365"/>
                </a:lnTo>
                <a:lnTo>
                  <a:pt x="949105" y="95586"/>
                </a:lnTo>
                <a:lnTo>
                  <a:pt x="991630" y="71060"/>
                </a:lnTo>
                <a:lnTo>
                  <a:pt x="1006394" y="69800"/>
                </a:lnTo>
                <a:lnTo>
                  <a:pt x="1019390" y="47794"/>
                </a:lnTo>
                <a:lnTo>
                  <a:pt x="1047149" y="24527"/>
                </a:lnTo>
                <a:lnTo>
                  <a:pt x="1074909" y="126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Freeform 355"/>
          <p:cNvSpPr/>
          <p:nvPr/>
        </p:nvSpPr>
        <p:spPr bwMode="auto">
          <a:xfrm>
            <a:off x="1162685" y="2638425"/>
            <a:ext cx="252095" cy="582930"/>
          </a:xfrm>
          <a:custGeom>
            <a:avLst/>
            <a:gdLst>
              <a:gd name="T0" fmla="*/ 4 w 88"/>
              <a:gd name="T1" fmla="*/ 16 h 324"/>
              <a:gd name="T2" fmla="*/ 0 w 88"/>
              <a:gd name="T3" fmla="*/ 8 h 324"/>
              <a:gd name="T4" fmla="*/ 8 w 88"/>
              <a:gd name="T5" fmla="*/ 0 h 324"/>
              <a:gd name="T6" fmla="*/ 28 w 88"/>
              <a:gd name="T7" fmla="*/ 0 h 324"/>
              <a:gd name="T8" fmla="*/ 48 w 88"/>
              <a:gd name="T9" fmla="*/ 4 h 324"/>
              <a:gd name="T10" fmla="*/ 68 w 88"/>
              <a:gd name="T11" fmla="*/ 12 h 324"/>
              <a:gd name="T12" fmla="*/ 80 w 88"/>
              <a:gd name="T13" fmla="*/ 16 h 324"/>
              <a:gd name="T14" fmla="*/ 84 w 88"/>
              <a:gd name="T15" fmla="*/ 24 h 324"/>
              <a:gd name="T16" fmla="*/ 84 w 88"/>
              <a:gd name="T17" fmla="*/ 32 h 324"/>
              <a:gd name="T18" fmla="*/ 80 w 88"/>
              <a:gd name="T19" fmla="*/ 40 h 324"/>
              <a:gd name="T20" fmla="*/ 80 w 88"/>
              <a:gd name="T21" fmla="*/ 48 h 324"/>
              <a:gd name="T22" fmla="*/ 76 w 88"/>
              <a:gd name="T23" fmla="*/ 56 h 324"/>
              <a:gd name="T24" fmla="*/ 76 w 88"/>
              <a:gd name="T25" fmla="*/ 88 h 324"/>
              <a:gd name="T26" fmla="*/ 72 w 88"/>
              <a:gd name="T27" fmla="*/ 100 h 324"/>
              <a:gd name="T28" fmla="*/ 72 w 88"/>
              <a:gd name="T29" fmla="*/ 120 h 324"/>
              <a:gd name="T30" fmla="*/ 72 w 88"/>
              <a:gd name="T31" fmla="*/ 140 h 324"/>
              <a:gd name="T32" fmla="*/ 68 w 88"/>
              <a:gd name="T33" fmla="*/ 168 h 324"/>
              <a:gd name="T34" fmla="*/ 68 w 88"/>
              <a:gd name="T35" fmla="*/ 200 h 324"/>
              <a:gd name="T36" fmla="*/ 64 w 88"/>
              <a:gd name="T37" fmla="*/ 236 h 324"/>
              <a:gd name="T38" fmla="*/ 64 w 88"/>
              <a:gd name="T39" fmla="*/ 276 h 324"/>
              <a:gd name="T40" fmla="*/ 60 w 88"/>
              <a:gd name="T41" fmla="*/ 324 h 324"/>
              <a:gd name="T42" fmla="*/ 12 w 88"/>
              <a:gd name="T43" fmla="*/ 320 h 324"/>
              <a:gd name="T44" fmla="*/ 12 w 88"/>
              <a:gd name="T45" fmla="*/ 304 h 324"/>
              <a:gd name="T46" fmla="*/ 12 w 88"/>
              <a:gd name="T47" fmla="*/ 280 h 324"/>
              <a:gd name="T48" fmla="*/ 16 w 88"/>
              <a:gd name="T49" fmla="*/ 248 h 324"/>
              <a:gd name="T50" fmla="*/ 16 w 88"/>
              <a:gd name="T51" fmla="*/ 192 h 324"/>
              <a:gd name="T52" fmla="*/ 20 w 88"/>
              <a:gd name="T53" fmla="*/ 124 h 324"/>
              <a:gd name="T54" fmla="*/ 20 w 88"/>
              <a:gd name="T55" fmla="*/ 76 h 324"/>
              <a:gd name="T56" fmla="*/ 16 w 88"/>
              <a:gd name="T57" fmla="*/ 52 h 324"/>
              <a:gd name="T58" fmla="*/ 16 w 88"/>
              <a:gd name="T59" fmla="*/ 32 h 324"/>
              <a:gd name="T60" fmla="*/ 12 w 88"/>
              <a:gd name="T61" fmla="*/ 24 h 324"/>
              <a:gd name="T62" fmla="*/ 8 w 88"/>
              <a:gd name="T63" fmla="*/ 20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8" h="324">
                <a:moveTo>
                  <a:pt x="8" y="20"/>
                </a:moveTo>
                <a:lnTo>
                  <a:pt x="4" y="16"/>
                </a:lnTo>
                <a:lnTo>
                  <a:pt x="0" y="12"/>
                </a:lnTo>
                <a:lnTo>
                  <a:pt x="0" y="8"/>
                </a:lnTo>
                <a:lnTo>
                  <a:pt x="4" y="4"/>
                </a:lnTo>
                <a:lnTo>
                  <a:pt x="8" y="0"/>
                </a:lnTo>
                <a:lnTo>
                  <a:pt x="16" y="0"/>
                </a:lnTo>
                <a:lnTo>
                  <a:pt x="28" y="0"/>
                </a:lnTo>
                <a:lnTo>
                  <a:pt x="36" y="0"/>
                </a:lnTo>
                <a:lnTo>
                  <a:pt x="48" y="4"/>
                </a:lnTo>
                <a:lnTo>
                  <a:pt x="56" y="8"/>
                </a:lnTo>
                <a:lnTo>
                  <a:pt x="68" y="12"/>
                </a:lnTo>
                <a:lnTo>
                  <a:pt x="76" y="12"/>
                </a:lnTo>
                <a:lnTo>
                  <a:pt x="80" y="16"/>
                </a:lnTo>
                <a:lnTo>
                  <a:pt x="84" y="20"/>
                </a:lnTo>
                <a:lnTo>
                  <a:pt x="84" y="24"/>
                </a:lnTo>
                <a:lnTo>
                  <a:pt x="88" y="28"/>
                </a:lnTo>
                <a:lnTo>
                  <a:pt x="84" y="32"/>
                </a:lnTo>
                <a:lnTo>
                  <a:pt x="84" y="36"/>
                </a:lnTo>
                <a:lnTo>
                  <a:pt x="80" y="40"/>
                </a:lnTo>
                <a:lnTo>
                  <a:pt x="80" y="44"/>
                </a:lnTo>
                <a:lnTo>
                  <a:pt x="80" y="48"/>
                </a:lnTo>
                <a:lnTo>
                  <a:pt x="76" y="52"/>
                </a:lnTo>
                <a:lnTo>
                  <a:pt x="76" y="56"/>
                </a:lnTo>
                <a:lnTo>
                  <a:pt x="76" y="72"/>
                </a:lnTo>
                <a:lnTo>
                  <a:pt x="76" y="88"/>
                </a:lnTo>
                <a:lnTo>
                  <a:pt x="76" y="92"/>
                </a:lnTo>
                <a:lnTo>
                  <a:pt x="72" y="100"/>
                </a:lnTo>
                <a:lnTo>
                  <a:pt x="72" y="108"/>
                </a:lnTo>
                <a:lnTo>
                  <a:pt x="72" y="120"/>
                </a:lnTo>
                <a:lnTo>
                  <a:pt x="72" y="128"/>
                </a:lnTo>
                <a:lnTo>
                  <a:pt x="72" y="140"/>
                </a:lnTo>
                <a:lnTo>
                  <a:pt x="72" y="152"/>
                </a:lnTo>
                <a:lnTo>
                  <a:pt x="68" y="168"/>
                </a:lnTo>
                <a:lnTo>
                  <a:pt x="68" y="184"/>
                </a:lnTo>
                <a:lnTo>
                  <a:pt x="68" y="200"/>
                </a:lnTo>
                <a:lnTo>
                  <a:pt x="68" y="216"/>
                </a:lnTo>
                <a:lnTo>
                  <a:pt x="64" y="236"/>
                </a:lnTo>
                <a:lnTo>
                  <a:pt x="64" y="256"/>
                </a:lnTo>
                <a:lnTo>
                  <a:pt x="64" y="276"/>
                </a:lnTo>
                <a:lnTo>
                  <a:pt x="60" y="300"/>
                </a:lnTo>
                <a:lnTo>
                  <a:pt x="60" y="324"/>
                </a:lnTo>
                <a:lnTo>
                  <a:pt x="12" y="324"/>
                </a:lnTo>
                <a:lnTo>
                  <a:pt x="12" y="320"/>
                </a:lnTo>
                <a:lnTo>
                  <a:pt x="12" y="312"/>
                </a:lnTo>
                <a:lnTo>
                  <a:pt x="12" y="304"/>
                </a:lnTo>
                <a:lnTo>
                  <a:pt x="12" y="292"/>
                </a:lnTo>
                <a:lnTo>
                  <a:pt x="12" y="280"/>
                </a:lnTo>
                <a:lnTo>
                  <a:pt x="16" y="268"/>
                </a:lnTo>
                <a:lnTo>
                  <a:pt x="16" y="248"/>
                </a:lnTo>
                <a:lnTo>
                  <a:pt x="16" y="232"/>
                </a:lnTo>
                <a:lnTo>
                  <a:pt x="16" y="192"/>
                </a:lnTo>
                <a:lnTo>
                  <a:pt x="20" y="156"/>
                </a:lnTo>
                <a:lnTo>
                  <a:pt x="20" y="124"/>
                </a:lnTo>
                <a:lnTo>
                  <a:pt x="20" y="88"/>
                </a:lnTo>
                <a:lnTo>
                  <a:pt x="20" y="76"/>
                </a:lnTo>
                <a:lnTo>
                  <a:pt x="20" y="64"/>
                </a:lnTo>
                <a:lnTo>
                  <a:pt x="16" y="52"/>
                </a:lnTo>
                <a:lnTo>
                  <a:pt x="16" y="40"/>
                </a:lnTo>
                <a:lnTo>
                  <a:pt x="16" y="32"/>
                </a:lnTo>
                <a:lnTo>
                  <a:pt x="12" y="28"/>
                </a:lnTo>
                <a:lnTo>
                  <a:pt x="12" y="24"/>
                </a:lnTo>
                <a:lnTo>
                  <a:pt x="8" y="20"/>
                </a:lnTo>
                <a:lnTo>
                  <a:pt x="8" y="20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Freeform 341"/>
          <p:cNvSpPr/>
          <p:nvPr/>
        </p:nvSpPr>
        <p:spPr bwMode="auto">
          <a:xfrm>
            <a:off x="892175" y="2796540"/>
            <a:ext cx="607695" cy="209550"/>
          </a:xfrm>
          <a:custGeom>
            <a:avLst/>
            <a:gdLst>
              <a:gd name="T0" fmla="*/ 0 w 212"/>
              <a:gd name="T1" fmla="*/ 28 h 52"/>
              <a:gd name="T2" fmla="*/ 32 w 212"/>
              <a:gd name="T3" fmla="*/ 24 h 52"/>
              <a:gd name="T4" fmla="*/ 60 w 212"/>
              <a:gd name="T5" fmla="*/ 16 h 52"/>
              <a:gd name="T6" fmla="*/ 88 w 212"/>
              <a:gd name="T7" fmla="*/ 12 h 52"/>
              <a:gd name="T8" fmla="*/ 108 w 212"/>
              <a:gd name="T9" fmla="*/ 12 h 52"/>
              <a:gd name="T10" fmla="*/ 128 w 212"/>
              <a:gd name="T11" fmla="*/ 8 h 52"/>
              <a:gd name="T12" fmla="*/ 144 w 212"/>
              <a:gd name="T13" fmla="*/ 4 h 52"/>
              <a:gd name="T14" fmla="*/ 152 w 212"/>
              <a:gd name="T15" fmla="*/ 4 h 52"/>
              <a:gd name="T16" fmla="*/ 160 w 212"/>
              <a:gd name="T17" fmla="*/ 0 h 52"/>
              <a:gd name="T18" fmla="*/ 176 w 212"/>
              <a:gd name="T19" fmla="*/ 0 h 52"/>
              <a:gd name="T20" fmla="*/ 184 w 212"/>
              <a:gd name="T21" fmla="*/ 4 h 52"/>
              <a:gd name="T22" fmla="*/ 196 w 212"/>
              <a:gd name="T23" fmla="*/ 4 h 52"/>
              <a:gd name="T24" fmla="*/ 204 w 212"/>
              <a:gd name="T25" fmla="*/ 8 h 52"/>
              <a:gd name="T26" fmla="*/ 208 w 212"/>
              <a:gd name="T27" fmla="*/ 16 h 52"/>
              <a:gd name="T28" fmla="*/ 212 w 212"/>
              <a:gd name="T29" fmla="*/ 20 h 52"/>
              <a:gd name="T30" fmla="*/ 212 w 212"/>
              <a:gd name="T31" fmla="*/ 24 h 52"/>
              <a:gd name="T32" fmla="*/ 208 w 212"/>
              <a:gd name="T33" fmla="*/ 28 h 52"/>
              <a:gd name="T34" fmla="*/ 204 w 212"/>
              <a:gd name="T35" fmla="*/ 28 h 52"/>
              <a:gd name="T36" fmla="*/ 200 w 212"/>
              <a:gd name="T37" fmla="*/ 32 h 52"/>
              <a:gd name="T38" fmla="*/ 192 w 212"/>
              <a:gd name="T39" fmla="*/ 32 h 52"/>
              <a:gd name="T40" fmla="*/ 184 w 212"/>
              <a:gd name="T41" fmla="*/ 36 h 52"/>
              <a:gd name="T42" fmla="*/ 172 w 212"/>
              <a:gd name="T43" fmla="*/ 36 h 52"/>
              <a:gd name="T44" fmla="*/ 156 w 212"/>
              <a:gd name="T45" fmla="*/ 40 h 52"/>
              <a:gd name="T46" fmla="*/ 140 w 212"/>
              <a:gd name="T47" fmla="*/ 40 h 52"/>
              <a:gd name="T48" fmla="*/ 120 w 212"/>
              <a:gd name="T49" fmla="*/ 44 h 52"/>
              <a:gd name="T50" fmla="*/ 100 w 212"/>
              <a:gd name="T51" fmla="*/ 48 h 52"/>
              <a:gd name="T52" fmla="*/ 84 w 212"/>
              <a:gd name="T53" fmla="*/ 48 h 52"/>
              <a:gd name="T54" fmla="*/ 68 w 212"/>
              <a:gd name="T55" fmla="*/ 52 h 52"/>
              <a:gd name="T56" fmla="*/ 52 w 212"/>
              <a:gd name="T57" fmla="*/ 52 h 52"/>
              <a:gd name="T58" fmla="*/ 36 w 212"/>
              <a:gd name="T59" fmla="*/ 52 h 52"/>
              <a:gd name="T60" fmla="*/ 24 w 212"/>
              <a:gd name="T61" fmla="*/ 52 h 52"/>
              <a:gd name="T62" fmla="*/ 12 w 212"/>
              <a:gd name="T63" fmla="*/ 52 h 52"/>
              <a:gd name="T64" fmla="*/ 0 w 212"/>
              <a:gd name="T65" fmla="*/ 52 h 52"/>
              <a:gd name="T66" fmla="*/ 0 w 212"/>
              <a:gd name="T67" fmla="*/ 28 h 52"/>
              <a:gd name="T68" fmla="*/ 0 w 212"/>
              <a:gd name="T69" fmla="*/ 28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2" h="52">
                <a:moveTo>
                  <a:pt x="0" y="28"/>
                </a:moveTo>
                <a:lnTo>
                  <a:pt x="32" y="24"/>
                </a:lnTo>
                <a:lnTo>
                  <a:pt x="60" y="16"/>
                </a:lnTo>
                <a:lnTo>
                  <a:pt x="88" y="12"/>
                </a:lnTo>
                <a:lnTo>
                  <a:pt x="108" y="12"/>
                </a:lnTo>
                <a:lnTo>
                  <a:pt x="128" y="8"/>
                </a:lnTo>
                <a:lnTo>
                  <a:pt x="144" y="4"/>
                </a:lnTo>
                <a:lnTo>
                  <a:pt x="152" y="4"/>
                </a:lnTo>
                <a:lnTo>
                  <a:pt x="160" y="0"/>
                </a:lnTo>
                <a:lnTo>
                  <a:pt x="176" y="0"/>
                </a:lnTo>
                <a:lnTo>
                  <a:pt x="184" y="4"/>
                </a:lnTo>
                <a:lnTo>
                  <a:pt x="196" y="4"/>
                </a:lnTo>
                <a:lnTo>
                  <a:pt x="204" y="8"/>
                </a:lnTo>
                <a:lnTo>
                  <a:pt x="208" y="16"/>
                </a:lnTo>
                <a:lnTo>
                  <a:pt x="212" y="20"/>
                </a:lnTo>
                <a:lnTo>
                  <a:pt x="212" y="24"/>
                </a:lnTo>
                <a:lnTo>
                  <a:pt x="208" y="28"/>
                </a:lnTo>
                <a:lnTo>
                  <a:pt x="204" y="28"/>
                </a:lnTo>
                <a:lnTo>
                  <a:pt x="200" y="32"/>
                </a:lnTo>
                <a:lnTo>
                  <a:pt x="192" y="32"/>
                </a:lnTo>
                <a:lnTo>
                  <a:pt x="184" y="36"/>
                </a:lnTo>
                <a:lnTo>
                  <a:pt x="172" y="36"/>
                </a:lnTo>
                <a:lnTo>
                  <a:pt x="156" y="40"/>
                </a:lnTo>
                <a:lnTo>
                  <a:pt x="140" y="40"/>
                </a:lnTo>
                <a:lnTo>
                  <a:pt x="120" y="44"/>
                </a:lnTo>
                <a:lnTo>
                  <a:pt x="100" y="48"/>
                </a:lnTo>
                <a:lnTo>
                  <a:pt x="84" y="48"/>
                </a:lnTo>
                <a:lnTo>
                  <a:pt x="68" y="52"/>
                </a:lnTo>
                <a:lnTo>
                  <a:pt x="52" y="52"/>
                </a:lnTo>
                <a:lnTo>
                  <a:pt x="36" y="52"/>
                </a:lnTo>
                <a:lnTo>
                  <a:pt x="24" y="52"/>
                </a:lnTo>
                <a:lnTo>
                  <a:pt x="12" y="52"/>
                </a:lnTo>
                <a:lnTo>
                  <a:pt x="0" y="52"/>
                </a:lnTo>
                <a:lnTo>
                  <a:pt x="0" y="28"/>
                </a:lnTo>
                <a:lnTo>
                  <a:pt x="0" y="28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任意多边形: 形状 7"/>
          <p:cNvSpPr/>
          <p:nvPr/>
        </p:nvSpPr>
        <p:spPr>
          <a:xfrm rot="21281665">
            <a:off x="497840" y="3287395"/>
            <a:ext cx="1582420" cy="219075"/>
          </a:xfrm>
          <a:custGeom>
            <a:avLst/>
            <a:gdLst>
              <a:gd name="connsiteX0" fmla="*/ 1356316 w 1609433"/>
              <a:gd name="connsiteY0" fmla="*/ 65170 h 283386"/>
              <a:gd name="connsiteX1" fmla="*/ 1384510 w 1609433"/>
              <a:gd name="connsiteY1" fmla="*/ 71320 h 283386"/>
              <a:gd name="connsiteX2" fmla="*/ 1412704 w 1609433"/>
              <a:gd name="connsiteY2" fmla="*/ 77470 h 283386"/>
              <a:gd name="connsiteX3" fmla="*/ 1440899 w 1609433"/>
              <a:gd name="connsiteY3" fmla="*/ 83620 h 283386"/>
              <a:gd name="connsiteX4" fmla="*/ 1461177 w 1609433"/>
              <a:gd name="connsiteY4" fmla="*/ 126061 h 283386"/>
              <a:gd name="connsiteX5" fmla="*/ 1499510 w 1609433"/>
              <a:gd name="connsiteY5" fmla="*/ 153431 h 283386"/>
              <a:gd name="connsiteX6" fmla="*/ 1533887 w 1609433"/>
              <a:gd name="connsiteY6" fmla="*/ 198947 h 283386"/>
              <a:gd name="connsiteX7" fmla="*/ 1582358 w 1609433"/>
              <a:gd name="connsiteY7" fmla="*/ 247538 h 283386"/>
              <a:gd name="connsiteX8" fmla="*/ 1609433 w 1609433"/>
              <a:gd name="connsiteY8" fmla="*/ 283386 h 283386"/>
              <a:gd name="connsiteX9" fmla="*/ 1249643 w 1609433"/>
              <a:gd name="connsiteY9" fmla="*/ 283386 h 283386"/>
              <a:gd name="connsiteX10" fmla="*/ 1252430 w 1609433"/>
              <a:gd name="connsiteY10" fmla="*/ 270611 h 283386"/>
              <a:gd name="connsiteX11" fmla="*/ 1238332 w 1609433"/>
              <a:gd name="connsiteY11" fmla="*/ 267536 h 283386"/>
              <a:gd name="connsiteX12" fmla="*/ 1224235 w 1609433"/>
              <a:gd name="connsiteY12" fmla="*/ 264460 h 283386"/>
              <a:gd name="connsiteX13" fmla="*/ 1210137 w 1609433"/>
              <a:gd name="connsiteY13" fmla="*/ 261385 h 283386"/>
              <a:gd name="connsiteX14" fmla="*/ 1196041 w 1609433"/>
              <a:gd name="connsiteY14" fmla="*/ 258310 h 283386"/>
              <a:gd name="connsiteX15" fmla="*/ 1177985 w 1609433"/>
              <a:gd name="connsiteY15" fmla="*/ 273379 h 283386"/>
              <a:gd name="connsiteX16" fmla="*/ 1149791 w 1609433"/>
              <a:gd name="connsiteY16" fmla="*/ 267229 h 283386"/>
              <a:gd name="connsiteX17" fmla="*/ 1121596 w 1609433"/>
              <a:gd name="connsiteY17" fmla="*/ 261079 h 283386"/>
              <a:gd name="connsiteX18" fmla="*/ 1075347 w 1609433"/>
              <a:gd name="connsiteY18" fmla="*/ 269999 h 283386"/>
              <a:gd name="connsiteX19" fmla="*/ 1033055 w 1609433"/>
              <a:gd name="connsiteY19" fmla="*/ 260774 h 283386"/>
              <a:gd name="connsiteX20" fmla="*/ 972708 w 1609433"/>
              <a:gd name="connsiteY20" fmla="*/ 266618 h 283386"/>
              <a:gd name="connsiteX21" fmla="*/ 916319 w 1609433"/>
              <a:gd name="connsiteY21" fmla="*/ 254318 h 283386"/>
              <a:gd name="connsiteX22" fmla="*/ 781528 w 1609433"/>
              <a:gd name="connsiteY22" fmla="*/ 262932 h 283386"/>
              <a:gd name="connsiteX23" fmla="*/ 646736 w 1609433"/>
              <a:gd name="connsiteY23" fmla="*/ 271546 h 283386"/>
              <a:gd name="connsiteX24" fmla="*/ 530001 w 1609433"/>
              <a:gd name="connsiteY24" fmla="*/ 265090 h 283386"/>
              <a:gd name="connsiteX25" fmla="*/ 427363 w 1609433"/>
              <a:gd name="connsiteY25" fmla="*/ 261710 h 283386"/>
              <a:gd name="connsiteX26" fmla="*/ 381113 w 1609433"/>
              <a:gd name="connsiteY26" fmla="*/ 270630 h 283386"/>
              <a:gd name="connsiteX27" fmla="*/ 338821 w 1609433"/>
              <a:gd name="connsiteY27" fmla="*/ 261404 h 283386"/>
              <a:gd name="connsiteX28" fmla="*/ 292571 w 1609433"/>
              <a:gd name="connsiteY28" fmla="*/ 270323 h 283386"/>
              <a:gd name="connsiteX29" fmla="*/ 264377 w 1609433"/>
              <a:gd name="connsiteY29" fmla="*/ 264173 h 283386"/>
              <a:gd name="connsiteX30" fmla="*/ 236183 w 1609433"/>
              <a:gd name="connsiteY30" fmla="*/ 258023 h 283386"/>
              <a:gd name="connsiteX31" fmla="*/ 222086 w 1609433"/>
              <a:gd name="connsiteY31" fmla="*/ 254948 h 283386"/>
              <a:gd name="connsiteX32" fmla="*/ 193891 w 1609433"/>
              <a:gd name="connsiteY32" fmla="*/ 248797 h 283386"/>
              <a:gd name="connsiteX33" fmla="*/ 179794 w 1609433"/>
              <a:gd name="connsiteY33" fmla="*/ 245722 h 283386"/>
              <a:gd name="connsiteX34" fmla="*/ 151599 w 1609433"/>
              <a:gd name="connsiteY34" fmla="*/ 239572 h 283386"/>
              <a:gd name="connsiteX35" fmla="*/ 127363 w 1609433"/>
              <a:gd name="connsiteY35" fmla="*/ 215277 h 283386"/>
              <a:gd name="connsiteX36" fmla="*/ 103126 w 1609433"/>
              <a:gd name="connsiteY36" fmla="*/ 190982 h 283386"/>
              <a:gd name="connsiteX37" fmla="*/ 64793 w 1609433"/>
              <a:gd name="connsiteY37" fmla="*/ 163611 h 283386"/>
              <a:gd name="connsiteX38" fmla="*/ 40557 w 1609433"/>
              <a:gd name="connsiteY38" fmla="*/ 139316 h 283386"/>
              <a:gd name="connsiteX39" fmla="*/ 20278 w 1609433"/>
              <a:gd name="connsiteY39" fmla="*/ 96876 h 283386"/>
              <a:gd name="connsiteX40" fmla="*/ 0 w 1609433"/>
              <a:gd name="connsiteY40" fmla="*/ 54435 h 283386"/>
              <a:gd name="connsiteX41" fmla="*/ 11875 w 1609433"/>
              <a:gd name="connsiteY41" fmla="*/ 0 h 283386"/>
              <a:gd name="connsiteX42" fmla="*/ 138749 w 1609433"/>
              <a:gd name="connsiteY42" fmla="*/ 27676 h 283386"/>
              <a:gd name="connsiteX43" fmla="*/ 269583 w 1609433"/>
              <a:gd name="connsiteY43" fmla="*/ 37207 h 283386"/>
              <a:gd name="connsiteX44" fmla="*/ 382360 w 1609433"/>
              <a:gd name="connsiteY44" fmla="*/ 61808 h 283386"/>
              <a:gd name="connsiteX45" fmla="*/ 499096 w 1609433"/>
              <a:gd name="connsiteY45" fmla="*/ 68263 h 283386"/>
              <a:gd name="connsiteX46" fmla="*/ 587637 w 1609433"/>
              <a:gd name="connsiteY46" fmla="*/ 68569 h 283386"/>
              <a:gd name="connsiteX47" fmla="*/ 672221 w 1609433"/>
              <a:gd name="connsiteY47" fmla="*/ 87020 h 283386"/>
              <a:gd name="connsiteX48" fmla="*/ 746665 w 1609433"/>
              <a:gd name="connsiteY48" fmla="*/ 84251 h 283386"/>
              <a:gd name="connsiteX49" fmla="*/ 817151 w 1609433"/>
              <a:gd name="connsiteY49" fmla="*/ 99627 h 283386"/>
              <a:gd name="connsiteX50" fmla="*/ 877498 w 1609433"/>
              <a:gd name="connsiteY50" fmla="*/ 93782 h 283386"/>
              <a:gd name="connsiteX51" fmla="*/ 933887 w 1609433"/>
              <a:gd name="connsiteY51" fmla="*/ 106082 h 283386"/>
              <a:gd name="connsiteX52" fmla="*/ 980137 w 1609433"/>
              <a:gd name="connsiteY52" fmla="*/ 97162 h 283386"/>
              <a:gd name="connsiteX53" fmla="*/ 1022428 w 1609433"/>
              <a:gd name="connsiteY53" fmla="*/ 106388 h 283386"/>
              <a:gd name="connsiteX54" fmla="*/ 1110970 w 1609433"/>
              <a:gd name="connsiteY54" fmla="*/ 106693 h 283386"/>
              <a:gd name="connsiteX55" fmla="*/ 1181456 w 1609433"/>
              <a:gd name="connsiteY55" fmla="*/ 122069 h 283386"/>
              <a:gd name="connsiteX56" fmla="*/ 1227706 w 1609433"/>
              <a:gd name="connsiteY56" fmla="*/ 113149 h 283386"/>
              <a:gd name="connsiteX57" fmla="*/ 1273955 w 1609433"/>
              <a:gd name="connsiteY57" fmla="*/ 104229 h 283386"/>
              <a:gd name="connsiteX58" fmla="*/ 1320205 w 1609433"/>
              <a:gd name="connsiteY58" fmla="*/ 95310 h 283386"/>
              <a:gd name="connsiteX59" fmla="*/ 1338260 w 1609433"/>
              <a:gd name="connsiteY59" fmla="*/ 80240 h 283386"/>
              <a:gd name="connsiteX60" fmla="*/ 1356316 w 1609433"/>
              <a:gd name="connsiteY60" fmla="*/ 65170 h 283386"/>
              <a:gd name="connsiteX0-1" fmla="*/ 1356316 w 1609433"/>
              <a:gd name="connsiteY0-2" fmla="*/ 65170 h 283386"/>
              <a:gd name="connsiteX1-3" fmla="*/ 1384510 w 1609433"/>
              <a:gd name="connsiteY1-4" fmla="*/ 71320 h 283386"/>
              <a:gd name="connsiteX2-5" fmla="*/ 1412704 w 1609433"/>
              <a:gd name="connsiteY2-6" fmla="*/ 77470 h 283386"/>
              <a:gd name="connsiteX3-7" fmla="*/ 1440899 w 1609433"/>
              <a:gd name="connsiteY3-8" fmla="*/ 83620 h 283386"/>
              <a:gd name="connsiteX4-9" fmla="*/ 1461177 w 1609433"/>
              <a:gd name="connsiteY4-10" fmla="*/ 126061 h 283386"/>
              <a:gd name="connsiteX5-11" fmla="*/ 1499510 w 1609433"/>
              <a:gd name="connsiteY5-12" fmla="*/ 153431 h 283386"/>
              <a:gd name="connsiteX6-13" fmla="*/ 1533887 w 1609433"/>
              <a:gd name="connsiteY6-14" fmla="*/ 198947 h 283386"/>
              <a:gd name="connsiteX7-15" fmla="*/ 1582358 w 1609433"/>
              <a:gd name="connsiteY7-16" fmla="*/ 247538 h 283386"/>
              <a:gd name="connsiteX8-17" fmla="*/ 1609433 w 1609433"/>
              <a:gd name="connsiteY8-18" fmla="*/ 283386 h 283386"/>
              <a:gd name="connsiteX9-19" fmla="*/ 1252430 w 1609433"/>
              <a:gd name="connsiteY9-20" fmla="*/ 270611 h 283386"/>
              <a:gd name="connsiteX10-21" fmla="*/ 1238332 w 1609433"/>
              <a:gd name="connsiteY10-22" fmla="*/ 267536 h 283386"/>
              <a:gd name="connsiteX11-23" fmla="*/ 1224235 w 1609433"/>
              <a:gd name="connsiteY11-24" fmla="*/ 264460 h 283386"/>
              <a:gd name="connsiteX12-25" fmla="*/ 1210137 w 1609433"/>
              <a:gd name="connsiteY12-26" fmla="*/ 261385 h 283386"/>
              <a:gd name="connsiteX13-27" fmla="*/ 1196041 w 1609433"/>
              <a:gd name="connsiteY13-28" fmla="*/ 258310 h 283386"/>
              <a:gd name="connsiteX14-29" fmla="*/ 1177985 w 1609433"/>
              <a:gd name="connsiteY14-30" fmla="*/ 273379 h 283386"/>
              <a:gd name="connsiteX15-31" fmla="*/ 1149791 w 1609433"/>
              <a:gd name="connsiteY15-32" fmla="*/ 267229 h 283386"/>
              <a:gd name="connsiteX16-33" fmla="*/ 1121596 w 1609433"/>
              <a:gd name="connsiteY16-34" fmla="*/ 261079 h 283386"/>
              <a:gd name="connsiteX17-35" fmla="*/ 1075347 w 1609433"/>
              <a:gd name="connsiteY17-36" fmla="*/ 269999 h 283386"/>
              <a:gd name="connsiteX18-37" fmla="*/ 1033055 w 1609433"/>
              <a:gd name="connsiteY18-38" fmla="*/ 260774 h 283386"/>
              <a:gd name="connsiteX19-39" fmla="*/ 972708 w 1609433"/>
              <a:gd name="connsiteY19-40" fmla="*/ 266618 h 283386"/>
              <a:gd name="connsiteX20-41" fmla="*/ 916319 w 1609433"/>
              <a:gd name="connsiteY20-42" fmla="*/ 254318 h 283386"/>
              <a:gd name="connsiteX21-43" fmla="*/ 781528 w 1609433"/>
              <a:gd name="connsiteY21-44" fmla="*/ 262932 h 283386"/>
              <a:gd name="connsiteX22-45" fmla="*/ 646736 w 1609433"/>
              <a:gd name="connsiteY22-46" fmla="*/ 271546 h 283386"/>
              <a:gd name="connsiteX23-47" fmla="*/ 530001 w 1609433"/>
              <a:gd name="connsiteY23-48" fmla="*/ 265090 h 283386"/>
              <a:gd name="connsiteX24-49" fmla="*/ 427363 w 1609433"/>
              <a:gd name="connsiteY24-50" fmla="*/ 261710 h 283386"/>
              <a:gd name="connsiteX25-51" fmla="*/ 381113 w 1609433"/>
              <a:gd name="connsiteY25-52" fmla="*/ 270630 h 283386"/>
              <a:gd name="connsiteX26-53" fmla="*/ 338821 w 1609433"/>
              <a:gd name="connsiteY26-54" fmla="*/ 261404 h 283386"/>
              <a:gd name="connsiteX27-55" fmla="*/ 292571 w 1609433"/>
              <a:gd name="connsiteY27-56" fmla="*/ 270323 h 283386"/>
              <a:gd name="connsiteX28-57" fmla="*/ 264377 w 1609433"/>
              <a:gd name="connsiteY28-58" fmla="*/ 264173 h 283386"/>
              <a:gd name="connsiteX29-59" fmla="*/ 236183 w 1609433"/>
              <a:gd name="connsiteY29-60" fmla="*/ 258023 h 283386"/>
              <a:gd name="connsiteX30-61" fmla="*/ 222086 w 1609433"/>
              <a:gd name="connsiteY30-62" fmla="*/ 254948 h 283386"/>
              <a:gd name="connsiteX31-63" fmla="*/ 193891 w 1609433"/>
              <a:gd name="connsiteY31-64" fmla="*/ 248797 h 283386"/>
              <a:gd name="connsiteX32-65" fmla="*/ 179794 w 1609433"/>
              <a:gd name="connsiteY32-66" fmla="*/ 245722 h 283386"/>
              <a:gd name="connsiteX33-67" fmla="*/ 151599 w 1609433"/>
              <a:gd name="connsiteY33-68" fmla="*/ 239572 h 283386"/>
              <a:gd name="connsiteX34-69" fmla="*/ 127363 w 1609433"/>
              <a:gd name="connsiteY34-70" fmla="*/ 215277 h 283386"/>
              <a:gd name="connsiteX35-71" fmla="*/ 103126 w 1609433"/>
              <a:gd name="connsiteY35-72" fmla="*/ 190982 h 283386"/>
              <a:gd name="connsiteX36-73" fmla="*/ 64793 w 1609433"/>
              <a:gd name="connsiteY36-74" fmla="*/ 163611 h 283386"/>
              <a:gd name="connsiteX37-75" fmla="*/ 40557 w 1609433"/>
              <a:gd name="connsiteY37-76" fmla="*/ 139316 h 283386"/>
              <a:gd name="connsiteX38-77" fmla="*/ 20278 w 1609433"/>
              <a:gd name="connsiteY38-78" fmla="*/ 96876 h 283386"/>
              <a:gd name="connsiteX39-79" fmla="*/ 0 w 1609433"/>
              <a:gd name="connsiteY39-80" fmla="*/ 54435 h 283386"/>
              <a:gd name="connsiteX40-81" fmla="*/ 11875 w 1609433"/>
              <a:gd name="connsiteY40-82" fmla="*/ 0 h 283386"/>
              <a:gd name="connsiteX41-83" fmla="*/ 138749 w 1609433"/>
              <a:gd name="connsiteY41-84" fmla="*/ 27676 h 283386"/>
              <a:gd name="connsiteX42-85" fmla="*/ 269583 w 1609433"/>
              <a:gd name="connsiteY42-86" fmla="*/ 37207 h 283386"/>
              <a:gd name="connsiteX43-87" fmla="*/ 382360 w 1609433"/>
              <a:gd name="connsiteY43-88" fmla="*/ 61808 h 283386"/>
              <a:gd name="connsiteX44-89" fmla="*/ 499096 w 1609433"/>
              <a:gd name="connsiteY44-90" fmla="*/ 68263 h 283386"/>
              <a:gd name="connsiteX45-91" fmla="*/ 587637 w 1609433"/>
              <a:gd name="connsiteY45-92" fmla="*/ 68569 h 283386"/>
              <a:gd name="connsiteX46-93" fmla="*/ 672221 w 1609433"/>
              <a:gd name="connsiteY46-94" fmla="*/ 87020 h 283386"/>
              <a:gd name="connsiteX47-95" fmla="*/ 746665 w 1609433"/>
              <a:gd name="connsiteY47-96" fmla="*/ 84251 h 283386"/>
              <a:gd name="connsiteX48-97" fmla="*/ 817151 w 1609433"/>
              <a:gd name="connsiteY48-98" fmla="*/ 99627 h 283386"/>
              <a:gd name="connsiteX49-99" fmla="*/ 877498 w 1609433"/>
              <a:gd name="connsiteY49-100" fmla="*/ 93782 h 283386"/>
              <a:gd name="connsiteX50-101" fmla="*/ 933887 w 1609433"/>
              <a:gd name="connsiteY50-102" fmla="*/ 106082 h 283386"/>
              <a:gd name="connsiteX51-103" fmla="*/ 980137 w 1609433"/>
              <a:gd name="connsiteY51-104" fmla="*/ 97162 h 283386"/>
              <a:gd name="connsiteX52-105" fmla="*/ 1022428 w 1609433"/>
              <a:gd name="connsiteY52-106" fmla="*/ 106388 h 283386"/>
              <a:gd name="connsiteX53-107" fmla="*/ 1110970 w 1609433"/>
              <a:gd name="connsiteY53-108" fmla="*/ 106693 h 283386"/>
              <a:gd name="connsiteX54-109" fmla="*/ 1181456 w 1609433"/>
              <a:gd name="connsiteY54-110" fmla="*/ 122069 h 283386"/>
              <a:gd name="connsiteX55-111" fmla="*/ 1227706 w 1609433"/>
              <a:gd name="connsiteY55-112" fmla="*/ 113149 h 283386"/>
              <a:gd name="connsiteX56-113" fmla="*/ 1273955 w 1609433"/>
              <a:gd name="connsiteY56-114" fmla="*/ 104229 h 283386"/>
              <a:gd name="connsiteX57-115" fmla="*/ 1320205 w 1609433"/>
              <a:gd name="connsiteY57-116" fmla="*/ 95310 h 283386"/>
              <a:gd name="connsiteX58-117" fmla="*/ 1338260 w 1609433"/>
              <a:gd name="connsiteY58-118" fmla="*/ 80240 h 283386"/>
              <a:gd name="connsiteX59-119" fmla="*/ 1356316 w 1609433"/>
              <a:gd name="connsiteY59-120" fmla="*/ 65170 h 28338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</a:cxnLst>
            <a:rect l="l" t="t" r="r" b="b"/>
            <a:pathLst>
              <a:path w="1609433" h="283386">
                <a:moveTo>
                  <a:pt x="1356316" y="65170"/>
                </a:moveTo>
                <a:lnTo>
                  <a:pt x="1384510" y="71320"/>
                </a:lnTo>
                <a:lnTo>
                  <a:pt x="1412704" y="77470"/>
                </a:lnTo>
                <a:lnTo>
                  <a:pt x="1440899" y="83620"/>
                </a:lnTo>
                <a:lnTo>
                  <a:pt x="1461177" y="126061"/>
                </a:lnTo>
                <a:lnTo>
                  <a:pt x="1499510" y="153431"/>
                </a:lnTo>
                <a:lnTo>
                  <a:pt x="1533887" y="198947"/>
                </a:lnTo>
                <a:lnTo>
                  <a:pt x="1582358" y="247538"/>
                </a:lnTo>
                <a:lnTo>
                  <a:pt x="1609433" y="283386"/>
                </a:lnTo>
                <a:lnTo>
                  <a:pt x="1252430" y="270611"/>
                </a:lnTo>
                <a:lnTo>
                  <a:pt x="1238332" y="267536"/>
                </a:lnTo>
                <a:lnTo>
                  <a:pt x="1224235" y="264460"/>
                </a:lnTo>
                <a:lnTo>
                  <a:pt x="1210137" y="261385"/>
                </a:lnTo>
                <a:lnTo>
                  <a:pt x="1196041" y="258310"/>
                </a:lnTo>
                <a:lnTo>
                  <a:pt x="1177985" y="273379"/>
                </a:lnTo>
                <a:lnTo>
                  <a:pt x="1149791" y="267229"/>
                </a:lnTo>
                <a:lnTo>
                  <a:pt x="1121596" y="261079"/>
                </a:lnTo>
                <a:lnTo>
                  <a:pt x="1075347" y="269999"/>
                </a:lnTo>
                <a:lnTo>
                  <a:pt x="1033055" y="260774"/>
                </a:lnTo>
                <a:lnTo>
                  <a:pt x="972708" y="266618"/>
                </a:lnTo>
                <a:lnTo>
                  <a:pt x="916319" y="254318"/>
                </a:lnTo>
                <a:lnTo>
                  <a:pt x="781528" y="262932"/>
                </a:lnTo>
                <a:lnTo>
                  <a:pt x="646736" y="271546"/>
                </a:lnTo>
                <a:lnTo>
                  <a:pt x="530001" y="265090"/>
                </a:lnTo>
                <a:lnTo>
                  <a:pt x="427363" y="261710"/>
                </a:lnTo>
                <a:lnTo>
                  <a:pt x="381113" y="270630"/>
                </a:lnTo>
                <a:lnTo>
                  <a:pt x="338821" y="261404"/>
                </a:lnTo>
                <a:lnTo>
                  <a:pt x="292571" y="270323"/>
                </a:lnTo>
                <a:lnTo>
                  <a:pt x="264377" y="264173"/>
                </a:lnTo>
                <a:lnTo>
                  <a:pt x="236183" y="258023"/>
                </a:lnTo>
                <a:lnTo>
                  <a:pt x="222086" y="254948"/>
                </a:lnTo>
                <a:lnTo>
                  <a:pt x="193891" y="248797"/>
                </a:lnTo>
                <a:lnTo>
                  <a:pt x="179794" y="245722"/>
                </a:lnTo>
                <a:lnTo>
                  <a:pt x="151599" y="239572"/>
                </a:lnTo>
                <a:lnTo>
                  <a:pt x="127363" y="215277"/>
                </a:lnTo>
                <a:lnTo>
                  <a:pt x="103126" y="190982"/>
                </a:lnTo>
                <a:lnTo>
                  <a:pt x="64793" y="163611"/>
                </a:lnTo>
                <a:lnTo>
                  <a:pt x="40557" y="139316"/>
                </a:lnTo>
                <a:lnTo>
                  <a:pt x="20278" y="96876"/>
                </a:lnTo>
                <a:lnTo>
                  <a:pt x="0" y="54435"/>
                </a:lnTo>
                <a:lnTo>
                  <a:pt x="11875" y="0"/>
                </a:lnTo>
                <a:lnTo>
                  <a:pt x="138749" y="27676"/>
                </a:lnTo>
                <a:lnTo>
                  <a:pt x="269583" y="37207"/>
                </a:lnTo>
                <a:lnTo>
                  <a:pt x="382360" y="61808"/>
                </a:lnTo>
                <a:lnTo>
                  <a:pt x="499096" y="68263"/>
                </a:lnTo>
                <a:lnTo>
                  <a:pt x="587637" y="68569"/>
                </a:lnTo>
                <a:lnTo>
                  <a:pt x="672221" y="87020"/>
                </a:lnTo>
                <a:lnTo>
                  <a:pt x="746665" y="84251"/>
                </a:lnTo>
                <a:lnTo>
                  <a:pt x="817151" y="99627"/>
                </a:lnTo>
                <a:lnTo>
                  <a:pt x="877498" y="93782"/>
                </a:lnTo>
                <a:lnTo>
                  <a:pt x="933887" y="106082"/>
                </a:lnTo>
                <a:lnTo>
                  <a:pt x="980137" y="97162"/>
                </a:lnTo>
                <a:lnTo>
                  <a:pt x="1022428" y="106388"/>
                </a:lnTo>
                <a:lnTo>
                  <a:pt x="1110970" y="106693"/>
                </a:lnTo>
                <a:lnTo>
                  <a:pt x="1181456" y="122069"/>
                </a:lnTo>
                <a:lnTo>
                  <a:pt x="1227706" y="113149"/>
                </a:lnTo>
                <a:lnTo>
                  <a:pt x="1273955" y="104229"/>
                </a:lnTo>
                <a:lnTo>
                  <a:pt x="1320205" y="95310"/>
                </a:lnTo>
                <a:lnTo>
                  <a:pt x="1338260" y="80240"/>
                </a:lnTo>
                <a:lnTo>
                  <a:pt x="1356316" y="6517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694690" y="4693285"/>
            <a:ext cx="1645285" cy="1804670"/>
            <a:chOff x="6428" y="339"/>
            <a:chExt cx="3957" cy="4339"/>
          </a:xfrm>
        </p:grpSpPr>
        <p:sp>
          <p:nvSpPr>
            <p:cNvPr id="9" name="Freeform 129"/>
            <p:cNvSpPr/>
            <p:nvPr/>
          </p:nvSpPr>
          <p:spPr bwMode="auto">
            <a:xfrm>
              <a:off x="7507" y="339"/>
              <a:ext cx="675" cy="620"/>
            </a:xfrm>
            <a:custGeom>
              <a:avLst/>
              <a:gdLst>
                <a:gd name="T0" fmla="*/ 88 w 112"/>
                <a:gd name="T1" fmla="*/ 20 h 84"/>
                <a:gd name="T2" fmla="*/ 100 w 112"/>
                <a:gd name="T3" fmla="*/ 28 h 84"/>
                <a:gd name="T4" fmla="*/ 108 w 112"/>
                <a:gd name="T5" fmla="*/ 36 h 84"/>
                <a:gd name="T6" fmla="*/ 112 w 112"/>
                <a:gd name="T7" fmla="*/ 44 h 84"/>
                <a:gd name="T8" fmla="*/ 112 w 112"/>
                <a:gd name="T9" fmla="*/ 52 h 84"/>
                <a:gd name="T10" fmla="*/ 112 w 112"/>
                <a:gd name="T11" fmla="*/ 64 h 84"/>
                <a:gd name="T12" fmla="*/ 108 w 112"/>
                <a:gd name="T13" fmla="*/ 72 h 84"/>
                <a:gd name="T14" fmla="*/ 104 w 112"/>
                <a:gd name="T15" fmla="*/ 80 h 84"/>
                <a:gd name="T16" fmla="*/ 96 w 112"/>
                <a:gd name="T17" fmla="*/ 80 h 84"/>
                <a:gd name="T18" fmla="*/ 88 w 112"/>
                <a:gd name="T19" fmla="*/ 84 h 84"/>
                <a:gd name="T20" fmla="*/ 80 w 112"/>
                <a:gd name="T21" fmla="*/ 84 h 84"/>
                <a:gd name="T22" fmla="*/ 72 w 112"/>
                <a:gd name="T23" fmla="*/ 80 h 84"/>
                <a:gd name="T24" fmla="*/ 68 w 112"/>
                <a:gd name="T25" fmla="*/ 80 h 84"/>
                <a:gd name="T26" fmla="*/ 64 w 112"/>
                <a:gd name="T27" fmla="*/ 76 h 84"/>
                <a:gd name="T28" fmla="*/ 52 w 112"/>
                <a:gd name="T29" fmla="*/ 68 h 84"/>
                <a:gd name="T30" fmla="*/ 44 w 112"/>
                <a:gd name="T31" fmla="*/ 56 h 84"/>
                <a:gd name="T32" fmla="*/ 28 w 112"/>
                <a:gd name="T33" fmla="*/ 44 h 84"/>
                <a:gd name="T34" fmla="*/ 20 w 112"/>
                <a:gd name="T35" fmla="*/ 36 h 84"/>
                <a:gd name="T36" fmla="*/ 16 w 112"/>
                <a:gd name="T37" fmla="*/ 28 h 84"/>
                <a:gd name="T38" fmla="*/ 8 w 112"/>
                <a:gd name="T39" fmla="*/ 24 h 84"/>
                <a:gd name="T40" fmla="*/ 4 w 112"/>
                <a:gd name="T41" fmla="*/ 20 h 84"/>
                <a:gd name="T42" fmla="*/ 4 w 112"/>
                <a:gd name="T43" fmla="*/ 16 h 84"/>
                <a:gd name="T44" fmla="*/ 0 w 112"/>
                <a:gd name="T45" fmla="*/ 12 h 84"/>
                <a:gd name="T46" fmla="*/ 0 w 112"/>
                <a:gd name="T47" fmla="*/ 8 h 84"/>
                <a:gd name="T48" fmla="*/ 0 w 112"/>
                <a:gd name="T49" fmla="*/ 4 h 84"/>
                <a:gd name="T50" fmla="*/ 4 w 112"/>
                <a:gd name="T51" fmla="*/ 4 h 84"/>
                <a:gd name="T52" fmla="*/ 4 w 112"/>
                <a:gd name="T53" fmla="*/ 4 h 84"/>
                <a:gd name="T54" fmla="*/ 12 w 112"/>
                <a:gd name="T55" fmla="*/ 0 h 84"/>
                <a:gd name="T56" fmla="*/ 24 w 112"/>
                <a:gd name="T57" fmla="*/ 0 h 84"/>
                <a:gd name="T58" fmla="*/ 40 w 112"/>
                <a:gd name="T59" fmla="*/ 4 h 84"/>
                <a:gd name="T60" fmla="*/ 52 w 112"/>
                <a:gd name="T61" fmla="*/ 4 h 84"/>
                <a:gd name="T62" fmla="*/ 68 w 112"/>
                <a:gd name="T63" fmla="*/ 8 h 84"/>
                <a:gd name="T64" fmla="*/ 80 w 112"/>
                <a:gd name="T65" fmla="*/ 16 h 84"/>
                <a:gd name="T66" fmla="*/ 88 w 112"/>
                <a:gd name="T67" fmla="*/ 20 h 84"/>
                <a:gd name="T68" fmla="*/ 88 w 112"/>
                <a:gd name="T69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2" h="84">
                  <a:moveTo>
                    <a:pt x="88" y="20"/>
                  </a:moveTo>
                  <a:lnTo>
                    <a:pt x="100" y="28"/>
                  </a:lnTo>
                  <a:lnTo>
                    <a:pt x="108" y="36"/>
                  </a:lnTo>
                  <a:lnTo>
                    <a:pt x="112" y="44"/>
                  </a:lnTo>
                  <a:lnTo>
                    <a:pt x="112" y="52"/>
                  </a:lnTo>
                  <a:lnTo>
                    <a:pt x="112" y="64"/>
                  </a:lnTo>
                  <a:lnTo>
                    <a:pt x="108" y="72"/>
                  </a:lnTo>
                  <a:lnTo>
                    <a:pt x="104" y="80"/>
                  </a:lnTo>
                  <a:lnTo>
                    <a:pt x="96" y="80"/>
                  </a:lnTo>
                  <a:lnTo>
                    <a:pt x="88" y="84"/>
                  </a:lnTo>
                  <a:lnTo>
                    <a:pt x="80" y="84"/>
                  </a:lnTo>
                  <a:lnTo>
                    <a:pt x="72" y="80"/>
                  </a:lnTo>
                  <a:lnTo>
                    <a:pt x="68" y="80"/>
                  </a:lnTo>
                  <a:lnTo>
                    <a:pt x="64" y="76"/>
                  </a:lnTo>
                  <a:lnTo>
                    <a:pt x="52" y="68"/>
                  </a:lnTo>
                  <a:lnTo>
                    <a:pt x="44" y="56"/>
                  </a:lnTo>
                  <a:lnTo>
                    <a:pt x="28" y="44"/>
                  </a:lnTo>
                  <a:lnTo>
                    <a:pt x="20" y="36"/>
                  </a:lnTo>
                  <a:lnTo>
                    <a:pt x="16" y="28"/>
                  </a:lnTo>
                  <a:lnTo>
                    <a:pt x="8" y="24"/>
                  </a:lnTo>
                  <a:lnTo>
                    <a:pt x="4" y="20"/>
                  </a:lnTo>
                  <a:lnTo>
                    <a:pt x="4" y="16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40" y="4"/>
                  </a:lnTo>
                  <a:lnTo>
                    <a:pt x="52" y="4"/>
                  </a:lnTo>
                  <a:lnTo>
                    <a:pt x="68" y="8"/>
                  </a:lnTo>
                  <a:lnTo>
                    <a:pt x="80" y="16"/>
                  </a:lnTo>
                  <a:lnTo>
                    <a:pt x="88" y="20"/>
                  </a:lnTo>
                  <a:lnTo>
                    <a:pt x="88" y="20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Freeform 209"/>
            <p:cNvSpPr/>
            <p:nvPr/>
          </p:nvSpPr>
          <p:spPr bwMode="auto">
            <a:xfrm>
              <a:off x="6707" y="1062"/>
              <a:ext cx="2586" cy="545"/>
            </a:xfrm>
            <a:custGeom>
              <a:avLst/>
              <a:gdLst>
                <a:gd name="T0" fmla="*/ 0 w 412"/>
                <a:gd name="T1" fmla="*/ 48 h 72"/>
                <a:gd name="T2" fmla="*/ 4 w 412"/>
                <a:gd name="T3" fmla="*/ 44 h 72"/>
                <a:gd name="T4" fmla="*/ 12 w 412"/>
                <a:gd name="T5" fmla="*/ 40 h 72"/>
                <a:gd name="T6" fmla="*/ 28 w 412"/>
                <a:gd name="T7" fmla="*/ 36 h 72"/>
                <a:gd name="T8" fmla="*/ 56 w 412"/>
                <a:gd name="T9" fmla="*/ 36 h 72"/>
                <a:gd name="T10" fmla="*/ 88 w 412"/>
                <a:gd name="T11" fmla="*/ 32 h 72"/>
                <a:gd name="T12" fmla="*/ 112 w 412"/>
                <a:gd name="T13" fmla="*/ 28 h 72"/>
                <a:gd name="T14" fmla="*/ 136 w 412"/>
                <a:gd name="T15" fmla="*/ 24 h 72"/>
                <a:gd name="T16" fmla="*/ 168 w 412"/>
                <a:gd name="T17" fmla="*/ 20 h 72"/>
                <a:gd name="T18" fmla="*/ 212 w 412"/>
                <a:gd name="T19" fmla="*/ 12 h 72"/>
                <a:gd name="T20" fmla="*/ 260 w 412"/>
                <a:gd name="T21" fmla="*/ 4 h 72"/>
                <a:gd name="T22" fmla="*/ 300 w 412"/>
                <a:gd name="T23" fmla="*/ 0 h 72"/>
                <a:gd name="T24" fmla="*/ 336 w 412"/>
                <a:gd name="T25" fmla="*/ 0 h 72"/>
                <a:gd name="T26" fmla="*/ 360 w 412"/>
                <a:gd name="T27" fmla="*/ 0 h 72"/>
                <a:gd name="T28" fmla="*/ 380 w 412"/>
                <a:gd name="T29" fmla="*/ 0 h 72"/>
                <a:gd name="T30" fmla="*/ 400 w 412"/>
                <a:gd name="T31" fmla="*/ 8 h 72"/>
                <a:gd name="T32" fmla="*/ 412 w 412"/>
                <a:gd name="T33" fmla="*/ 16 h 72"/>
                <a:gd name="T34" fmla="*/ 412 w 412"/>
                <a:gd name="T35" fmla="*/ 24 h 72"/>
                <a:gd name="T36" fmla="*/ 400 w 412"/>
                <a:gd name="T37" fmla="*/ 32 h 72"/>
                <a:gd name="T38" fmla="*/ 384 w 412"/>
                <a:gd name="T39" fmla="*/ 36 h 72"/>
                <a:gd name="T40" fmla="*/ 356 w 412"/>
                <a:gd name="T41" fmla="*/ 40 h 72"/>
                <a:gd name="T42" fmla="*/ 316 w 412"/>
                <a:gd name="T43" fmla="*/ 44 h 72"/>
                <a:gd name="T44" fmla="*/ 264 w 412"/>
                <a:gd name="T45" fmla="*/ 48 h 72"/>
                <a:gd name="T46" fmla="*/ 220 w 412"/>
                <a:gd name="T47" fmla="*/ 56 h 72"/>
                <a:gd name="T48" fmla="*/ 180 w 412"/>
                <a:gd name="T49" fmla="*/ 60 h 72"/>
                <a:gd name="T50" fmla="*/ 148 w 412"/>
                <a:gd name="T51" fmla="*/ 60 h 72"/>
                <a:gd name="T52" fmla="*/ 124 w 412"/>
                <a:gd name="T53" fmla="*/ 64 h 72"/>
                <a:gd name="T54" fmla="*/ 104 w 412"/>
                <a:gd name="T55" fmla="*/ 68 h 72"/>
                <a:gd name="T56" fmla="*/ 88 w 412"/>
                <a:gd name="T57" fmla="*/ 68 h 72"/>
                <a:gd name="T58" fmla="*/ 80 w 412"/>
                <a:gd name="T59" fmla="*/ 72 h 72"/>
                <a:gd name="T60" fmla="*/ 68 w 412"/>
                <a:gd name="T61" fmla="*/ 68 h 72"/>
                <a:gd name="T62" fmla="*/ 44 w 412"/>
                <a:gd name="T63" fmla="*/ 68 h 72"/>
                <a:gd name="T64" fmla="*/ 16 w 412"/>
                <a:gd name="T65" fmla="*/ 60 h 72"/>
                <a:gd name="T66" fmla="*/ 4 w 412"/>
                <a:gd name="T67" fmla="*/ 56 h 72"/>
                <a:gd name="T68" fmla="*/ 0 w 412"/>
                <a:gd name="T69" fmla="*/ 52 h 72"/>
                <a:gd name="T70" fmla="*/ 0 w 412"/>
                <a:gd name="T71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12" h="72">
                  <a:moveTo>
                    <a:pt x="0" y="48"/>
                  </a:moveTo>
                  <a:lnTo>
                    <a:pt x="0" y="48"/>
                  </a:lnTo>
                  <a:lnTo>
                    <a:pt x="0" y="44"/>
                  </a:lnTo>
                  <a:lnTo>
                    <a:pt x="4" y="44"/>
                  </a:lnTo>
                  <a:lnTo>
                    <a:pt x="8" y="40"/>
                  </a:lnTo>
                  <a:lnTo>
                    <a:pt x="12" y="40"/>
                  </a:lnTo>
                  <a:lnTo>
                    <a:pt x="20" y="40"/>
                  </a:lnTo>
                  <a:lnTo>
                    <a:pt x="28" y="36"/>
                  </a:lnTo>
                  <a:lnTo>
                    <a:pt x="36" y="36"/>
                  </a:lnTo>
                  <a:lnTo>
                    <a:pt x="56" y="36"/>
                  </a:lnTo>
                  <a:lnTo>
                    <a:pt x="72" y="32"/>
                  </a:lnTo>
                  <a:lnTo>
                    <a:pt x="88" y="32"/>
                  </a:lnTo>
                  <a:lnTo>
                    <a:pt x="104" y="28"/>
                  </a:lnTo>
                  <a:lnTo>
                    <a:pt x="112" y="28"/>
                  </a:lnTo>
                  <a:lnTo>
                    <a:pt x="124" y="28"/>
                  </a:lnTo>
                  <a:lnTo>
                    <a:pt x="136" y="24"/>
                  </a:lnTo>
                  <a:lnTo>
                    <a:pt x="152" y="24"/>
                  </a:lnTo>
                  <a:lnTo>
                    <a:pt x="168" y="20"/>
                  </a:lnTo>
                  <a:lnTo>
                    <a:pt x="188" y="16"/>
                  </a:lnTo>
                  <a:lnTo>
                    <a:pt x="212" y="12"/>
                  </a:lnTo>
                  <a:lnTo>
                    <a:pt x="236" y="8"/>
                  </a:lnTo>
                  <a:lnTo>
                    <a:pt x="260" y="4"/>
                  </a:lnTo>
                  <a:lnTo>
                    <a:pt x="280" y="4"/>
                  </a:lnTo>
                  <a:lnTo>
                    <a:pt x="300" y="0"/>
                  </a:lnTo>
                  <a:lnTo>
                    <a:pt x="320" y="0"/>
                  </a:lnTo>
                  <a:lnTo>
                    <a:pt x="336" y="0"/>
                  </a:lnTo>
                  <a:lnTo>
                    <a:pt x="348" y="0"/>
                  </a:lnTo>
                  <a:lnTo>
                    <a:pt x="360" y="0"/>
                  </a:lnTo>
                  <a:lnTo>
                    <a:pt x="368" y="0"/>
                  </a:lnTo>
                  <a:lnTo>
                    <a:pt x="380" y="0"/>
                  </a:lnTo>
                  <a:lnTo>
                    <a:pt x="388" y="4"/>
                  </a:lnTo>
                  <a:lnTo>
                    <a:pt x="400" y="8"/>
                  </a:lnTo>
                  <a:lnTo>
                    <a:pt x="404" y="12"/>
                  </a:lnTo>
                  <a:lnTo>
                    <a:pt x="412" y="16"/>
                  </a:lnTo>
                  <a:lnTo>
                    <a:pt x="412" y="20"/>
                  </a:lnTo>
                  <a:lnTo>
                    <a:pt x="412" y="24"/>
                  </a:lnTo>
                  <a:lnTo>
                    <a:pt x="404" y="28"/>
                  </a:lnTo>
                  <a:lnTo>
                    <a:pt x="400" y="32"/>
                  </a:lnTo>
                  <a:lnTo>
                    <a:pt x="392" y="32"/>
                  </a:lnTo>
                  <a:lnTo>
                    <a:pt x="384" y="36"/>
                  </a:lnTo>
                  <a:lnTo>
                    <a:pt x="372" y="40"/>
                  </a:lnTo>
                  <a:lnTo>
                    <a:pt x="356" y="40"/>
                  </a:lnTo>
                  <a:lnTo>
                    <a:pt x="336" y="44"/>
                  </a:lnTo>
                  <a:lnTo>
                    <a:pt x="316" y="44"/>
                  </a:lnTo>
                  <a:lnTo>
                    <a:pt x="292" y="48"/>
                  </a:lnTo>
                  <a:lnTo>
                    <a:pt x="264" y="48"/>
                  </a:lnTo>
                  <a:lnTo>
                    <a:pt x="240" y="52"/>
                  </a:lnTo>
                  <a:lnTo>
                    <a:pt x="220" y="56"/>
                  </a:lnTo>
                  <a:lnTo>
                    <a:pt x="200" y="56"/>
                  </a:lnTo>
                  <a:lnTo>
                    <a:pt x="180" y="60"/>
                  </a:lnTo>
                  <a:lnTo>
                    <a:pt x="164" y="60"/>
                  </a:lnTo>
                  <a:lnTo>
                    <a:pt x="148" y="60"/>
                  </a:lnTo>
                  <a:lnTo>
                    <a:pt x="136" y="64"/>
                  </a:lnTo>
                  <a:lnTo>
                    <a:pt x="124" y="64"/>
                  </a:lnTo>
                  <a:lnTo>
                    <a:pt x="112" y="68"/>
                  </a:lnTo>
                  <a:lnTo>
                    <a:pt x="104" y="68"/>
                  </a:lnTo>
                  <a:lnTo>
                    <a:pt x="96" y="68"/>
                  </a:lnTo>
                  <a:lnTo>
                    <a:pt x="88" y="68"/>
                  </a:lnTo>
                  <a:lnTo>
                    <a:pt x="84" y="68"/>
                  </a:lnTo>
                  <a:lnTo>
                    <a:pt x="80" y="72"/>
                  </a:lnTo>
                  <a:lnTo>
                    <a:pt x="76" y="72"/>
                  </a:lnTo>
                  <a:lnTo>
                    <a:pt x="68" y="68"/>
                  </a:lnTo>
                  <a:lnTo>
                    <a:pt x="56" y="68"/>
                  </a:lnTo>
                  <a:lnTo>
                    <a:pt x="44" y="68"/>
                  </a:lnTo>
                  <a:lnTo>
                    <a:pt x="32" y="64"/>
                  </a:lnTo>
                  <a:lnTo>
                    <a:pt x="16" y="60"/>
                  </a:lnTo>
                  <a:lnTo>
                    <a:pt x="8" y="56"/>
                  </a:lnTo>
                  <a:lnTo>
                    <a:pt x="4" y="56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8"/>
                  </a:lnTo>
                  <a:lnTo>
                    <a:pt x="0" y="48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" name="Freeform 216"/>
            <p:cNvSpPr/>
            <p:nvPr/>
          </p:nvSpPr>
          <p:spPr bwMode="auto">
            <a:xfrm rot="1380000">
              <a:off x="6428" y="1173"/>
              <a:ext cx="1177" cy="2214"/>
            </a:xfrm>
            <a:custGeom>
              <a:avLst/>
              <a:gdLst>
                <a:gd name="T0" fmla="*/ 132 w 172"/>
                <a:gd name="T1" fmla="*/ 108 h 244"/>
                <a:gd name="T2" fmla="*/ 124 w 172"/>
                <a:gd name="T3" fmla="*/ 124 h 244"/>
                <a:gd name="T4" fmla="*/ 116 w 172"/>
                <a:gd name="T5" fmla="*/ 140 h 244"/>
                <a:gd name="T6" fmla="*/ 104 w 172"/>
                <a:gd name="T7" fmla="*/ 156 h 244"/>
                <a:gd name="T8" fmla="*/ 96 w 172"/>
                <a:gd name="T9" fmla="*/ 168 h 244"/>
                <a:gd name="T10" fmla="*/ 76 w 172"/>
                <a:gd name="T11" fmla="*/ 192 h 244"/>
                <a:gd name="T12" fmla="*/ 56 w 172"/>
                <a:gd name="T13" fmla="*/ 212 h 244"/>
                <a:gd name="T14" fmla="*/ 44 w 172"/>
                <a:gd name="T15" fmla="*/ 220 h 244"/>
                <a:gd name="T16" fmla="*/ 36 w 172"/>
                <a:gd name="T17" fmla="*/ 228 h 244"/>
                <a:gd name="T18" fmla="*/ 28 w 172"/>
                <a:gd name="T19" fmla="*/ 232 h 244"/>
                <a:gd name="T20" fmla="*/ 20 w 172"/>
                <a:gd name="T21" fmla="*/ 236 h 244"/>
                <a:gd name="T22" fmla="*/ 12 w 172"/>
                <a:gd name="T23" fmla="*/ 240 h 244"/>
                <a:gd name="T24" fmla="*/ 8 w 172"/>
                <a:gd name="T25" fmla="*/ 244 h 244"/>
                <a:gd name="T26" fmla="*/ 4 w 172"/>
                <a:gd name="T27" fmla="*/ 244 h 244"/>
                <a:gd name="T28" fmla="*/ 4 w 172"/>
                <a:gd name="T29" fmla="*/ 240 h 244"/>
                <a:gd name="T30" fmla="*/ 0 w 172"/>
                <a:gd name="T31" fmla="*/ 240 h 244"/>
                <a:gd name="T32" fmla="*/ 0 w 172"/>
                <a:gd name="T33" fmla="*/ 236 h 244"/>
                <a:gd name="T34" fmla="*/ 0 w 172"/>
                <a:gd name="T35" fmla="*/ 232 h 244"/>
                <a:gd name="T36" fmla="*/ 4 w 172"/>
                <a:gd name="T37" fmla="*/ 228 h 244"/>
                <a:gd name="T38" fmla="*/ 4 w 172"/>
                <a:gd name="T39" fmla="*/ 220 h 244"/>
                <a:gd name="T40" fmla="*/ 8 w 172"/>
                <a:gd name="T41" fmla="*/ 216 h 244"/>
                <a:gd name="T42" fmla="*/ 12 w 172"/>
                <a:gd name="T43" fmla="*/ 208 h 244"/>
                <a:gd name="T44" fmla="*/ 20 w 172"/>
                <a:gd name="T45" fmla="*/ 196 h 244"/>
                <a:gd name="T46" fmla="*/ 32 w 172"/>
                <a:gd name="T47" fmla="*/ 176 h 244"/>
                <a:gd name="T48" fmla="*/ 44 w 172"/>
                <a:gd name="T49" fmla="*/ 156 h 244"/>
                <a:gd name="T50" fmla="*/ 60 w 172"/>
                <a:gd name="T51" fmla="*/ 136 h 244"/>
                <a:gd name="T52" fmla="*/ 68 w 172"/>
                <a:gd name="T53" fmla="*/ 112 h 244"/>
                <a:gd name="T54" fmla="*/ 80 w 172"/>
                <a:gd name="T55" fmla="*/ 92 h 244"/>
                <a:gd name="T56" fmla="*/ 88 w 172"/>
                <a:gd name="T57" fmla="*/ 72 h 244"/>
                <a:gd name="T58" fmla="*/ 96 w 172"/>
                <a:gd name="T59" fmla="*/ 60 h 244"/>
                <a:gd name="T60" fmla="*/ 100 w 172"/>
                <a:gd name="T61" fmla="*/ 48 h 244"/>
                <a:gd name="T62" fmla="*/ 100 w 172"/>
                <a:gd name="T63" fmla="*/ 36 h 244"/>
                <a:gd name="T64" fmla="*/ 100 w 172"/>
                <a:gd name="T65" fmla="*/ 28 h 244"/>
                <a:gd name="T66" fmla="*/ 96 w 172"/>
                <a:gd name="T67" fmla="*/ 20 h 244"/>
                <a:gd name="T68" fmla="*/ 92 w 172"/>
                <a:gd name="T69" fmla="*/ 16 h 244"/>
                <a:gd name="T70" fmla="*/ 92 w 172"/>
                <a:gd name="T71" fmla="*/ 12 h 244"/>
                <a:gd name="T72" fmla="*/ 92 w 172"/>
                <a:gd name="T73" fmla="*/ 8 h 244"/>
                <a:gd name="T74" fmla="*/ 96 w 172"/>
                <a:gd name="T75" fmla="*/ 4 h 244"/>
                <a:gd name="T76" fmla="*/ 100 w 172"/>
                <a:gd name="T77" fmla="*/ 0 h 244"/>
                <a:gd name="T78" fmla="*/ 108 w 172"/>
                <a:gd name="T79" fmla="*/ 0 h 244"/>
                <a:gd name="T80" fmla="*/ 120 w 172"/>
                <a:gd name="T81" fmla="*/ 0 h 244"/>
                <a:gd name="T82" fmla="*/ 132 w 172"/>
                <a:gd name="T83" fmla="*/ 4 h 244"/>
                <a:gd name="T84" fmla="*/ 144 w 172"/>
                <a:gd name="T85" fmla="*/ 12 h 244"/>
                <a:gd name="T86" fmla="*/ 156 w 172"/>
                <a:gd name="T87" fmla="*/ 20 h 244"/>
                <a:gd name="T88" fmla="*/ 164 w 172"/>
                <a:gd name="T89" fmla="*/ 24 h 244"/>
                <a:gd name="T90" fmla="*/ 168 w 172"/>
                <a:gd name="T91" fmla="*/ 32 h 244"/>
                <a:gd name="T92" fmla="*/ 172 w 172"/>
                <a:gd name="T93" fmla="*/ 36 h 244"/>
                <a:gd name="T94" fmla="*/ 172 w 172"/>
                <a:gd name="T95" fmla="*/ 40 h 244"/>
                <a:gd name="T96" fmla="*/ 168 w 172"/>
                <a:gd name="T97" fmla="*/ 44 h 244"/>
                <a:gd name="T98" fmla="*/ 168 w 172"/>
                <a:gd name="T99" fmla="*/ 52 h 244"/>
                <a:gd name="T100" fmla="*/ 164 w 172"/>
                <a:gd name="T101" fmla="*/ 60 h 244"/>
                <a:gd name="T102" fmla="*/ 156 w 172"/>
                <a:gd name="T103" fmla="*/ 68 h 244"/>
                <a:gd name="T104" fmla="*/ 152 w 172"/>
                <a:gd name="T105" fmla="*/ 80 h 244"/>
                <a:gd name="T106" fmla="*/ 144 w 172"/>
                <a:gd name="T107" fmla="*/ 96 h 244"/>
                <a:gd name="T108" fmla="*/ 132 w 172"/>
                <a:gd name="T109" fmla="*/ 108 h 244"/>
                <a:gd name="T110" fmla="*/ 132 w 172"/>
                <a:gd name="T111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2" h="244">
                  <a:moveTo>
                    <a:pt x="132" y="108"/>
                  </a:moveTo>
                  <a:lnTo>
                    <a:pt x="124" y="124"/>
                  </a:lnTo>
                  <a:lnTo>
                    <a:pt x="116" y="140"/>
                  </a:lnTo>
                  <a:lnTo>
                    <a:pt x="104" y="156"/>
                  </a:lnTo>
                  <a:lnTo>
                    <a:pt x="96" y="168"/>
                  </a:lnTo>
                  <a:lnTo>
                    <a:pt x="76" y="192"/>
                  </a:lnTo>
                  <a:lnTo>
                    <a:pt x="56" y="212"/>
                  </a:lnTo>
                  <a:lnTo>
                    <a:pt x="44" y="220"/>
                  </a:lnTo>
                  <a:lnTo>
                    <a:pt x="36" y="228"/>
                  </a:lnTo>
                  <a:lnTo>
                    <a:pt x="28" y="232"/>
                  </a:lnTo>
                  <a:lnTo>
                    <a:pt x="20" y="236"/>
                  </a:lnTo>
                  <a:lnTo>
                    <a:pt x="12" y="240"/>
                  </a:lnTo>
                  <a:lnTo>
                    <a:pt x="8" y="244"/>
                  </a:lnTo>
                  <a:lnTo>
                    <a:pt x="4" y="244"/>
                  </a:lnTo>
                  <a:lnTo>
                    <a:pt x="4" y="240"/>
                  </a:lnTo>
                  <a:lnTo>
                    <a:pt x="0" y="240"/>
                  </a:lnTo>
                  <a:lnTo>
                    <a:pt x="0" y="236"/>
                  </a:lnTo>
                  <a:lnTo>
                    <a:pt x="0" y="232"/>
                  </a:lnTo>
                  <a:lnTo>
                    <a:pt x="4" y="228"/>
                  </a:lnTo>
                  <a:lnTo>
                    <a:pt x="4" y="220"/>
                  </a:lnTo>
                  <a:lnTo>
                    <a:pt x="8" y="216"/>
                  </a:lnTo>
                  <a:lnTo>
                    <a:pt x="12" y="208"/>
                  </a:lnTo>
                  <a:lnTo>
                    <a:pt x="20" y="196"/>
                  </a:lnTo>
                  <a:lnTo>
                    <a:pt x="32" y="176"/>
                  </a:lnTo>
                  <a:lnTo>
                    <a:pt x="44" y="156"/>
                  </a:lnTo>
                  <a:lnTo>
                    <a:pt x="60" y="136"/>
                  </a:lnTo>
                  <a:lnTo>
                    <a:pt x="68" y="112"/>
                  </a:lnTo>
                  <a:lnTo>
                    <a:pt x="80" y="92"/>
                  </a:lnTo>
                  <a:lnTo>
                    <a:pt x="88" y="72"/>
                  </a:lnTo>
                  <a:lnTo>
                    <a:pt x="96" y="60"/>
                  </a:lnTo>
                  <a:lnTo>
                    <a:pt x="100" y="48"/>
                  </a:lnTo>
                  <a:lnTo>
                    <a:pt x="100" y="36"/>
                  </a:lnTo>
                  <a:lnTo>
                    <a:pt x="100" y="28"/>
                  </a:lnTo>
                  <a:lnTo>
                    <a:pt x="96" y="20"/>
                  </a:lnTo>
                  <a:lnTo>
                    <a:pt x="92" y="16"/>
                  </a:lnTo>
                  <a:lnTo>
                    <a:pt x="92" y="12"/>
                  </a:lnTo>
                  <a:lnTo>
                    <a:pt x="92" y="8"/>
                  </a:lnTo>
                  <a:lnTo>
                    <a:pt x="96" y="4"/>
                  </a:lnTo>
                  <a:lnTo>
                    <a:pt x="100" y="0"/>
                  </a:lnTo>
                  <a:lnTo>
                    <a:pt x="108" y="0"/>
                  </a:lnTo>
                  <a:lnTo>
                    <a:pt x="120" y="0"/>
                  </a:lnTo>
                  <a:lnTo>
                    <a:pt x="132" y="4"/>
                  </a:lnTo>
                  <a:lnTo>
                    <a:pt x="144" y="12"/>
                  </a:lnTo>
                  <a:lnTo>
                    <a:pt x="156" y="20"/>
                  </a:lnTo>
                  <a:lnTo>
                    <a:pt x="164" y="24"/>
                  </a:lnTo>
                  <a:lnTo>
                    <a:pt x="168" y="32"/>
                  </a:lnTo>
                  <a:lnTo>
                    <a:pt x="172" y="36"/>
                  </a:lnTo>
                  <a:lnTo>
                    <a:pt x="172" y="40"/>
                  </a:lnTo>
                  <a:lnTo>
                    <a:pt x="168" y="44"/>
                  </a:lnTo>
                  <a:lnTo>
                    <a:pt x="168" y="52"/>
                  </a:lnTo>
                  <a:lnTo>
                    <a:pt x="164" y="60"/>
                  </a:lnTo>
                  <a:lnTo>
                    <a:pt x="156" y="68"/>
                  </a:lnTo>
                  <a:lnTo>
                    <a:pt x="152" y="80"/>
                  </a:lnTo>
                  <a:lnTo>
                    <a:pt x="144" y="96"/>
                  </a:lnTo>
                  <a:lnTo>
                    <a:pt x="132" y="108"/>
                  </a:lnTo>
                  <a:lnTo>
                    <a:pt x="132" y="108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" name="Freeform 359"/>
            <p:cNvSpPr/>
            <p:nvPr/>
          </p:nvSpPr>
          <p:spPr bwMode="auto">
            <a:xfrm>
              <a:off x="7689" y="1787"/>
              <a:ext cx="2696" cy="2339"/>
            </a:xfrm>
            <a:custGeom>
              <a:avLst/>
              <a:gdLst>
                <a:gd name="T0" fmla="*/ 316 w 396"/>
                <a:gd name="T1" fmla="*/ 176 h 220"/>
                <a:gd name="T2" fmla="*/ 332 w 396"/>
                <a:gd name="T3" fmla="*/ 180 h 220"/>
                <a:gd name="T4" fmla="*/ 348 w 396"/>
                <a:gd name="T5" fmla="*/ 188 h 220"/>
                <a:gd name="T6" fmla="*/ 364 w 396"/>
                <a:gd name="T7" fmla="*/ 192 h 220"/>
                <a:gd name="T8" fmla="*/ 376 w 396"/>
                <a:gd name="T9" fmla="*/ 196 h 220"/>
                <a:gd name="T10" fmla="*/ 384 w 396"/>
                <a:gd name="T11" fmla="*/ 196 h 220"/>
                <a:gd name="T12" fmla="*/ 388 w 396"/>
                <a:gd name="T13" fmla="*/ 200 h 220"/>
                <a:gd name="T14" fmla="*/ 392 w 396"/>
                <a:gd name="T15" fmla="*/ 204 h 220"/>
                <a:gd name="T16" fmla="*/ 396 w 396"/>
                <a:gd name="T17" fmla="*/ 204 h 220"/>
                <a:gd name="T18" fmla="*/ 392 w 396"/>
                <a:gd name="T19" fmla="*/ 208 h 220"/>
                <a:gd name="T20" fmla="*/ 392 w 396"/>
                <a:gd name="T21" fmla="*/ 212 h 220"/>
                <a:gd name="T22" fmla="*/ 384 w 396"/>
                <a:gd name="T23" fmla="*/ 216 h 220"/>
                <a:gd name="T24" fmla="*/ 380 w 396"/>
                <a:gd name="T25" fmla="*/ 216 h 220"/>
                <a:gd name="T26" fmla="*/ 376 w 396"/>
                <a:gd name="T27" fmla="*/ 216 h 220"/>
                <a:gd name="T28" fmla="*/ 368 w 396"/>
                <a:gd name="T29" fmla="*/ 216 h 220"/>
                <a:gd name="T30" fmla="*/ 360 w 396"/>
                <a:gd name="T31" fmla="*/ 216 h 220"/>
                <a:gd name="T32" fmla="*/ 348 w 396"/>
                <a:gd name="T33" fmla="*/ 220 h 220"/>
                <a:gd name="T34" fmla="*/ 340 w 396"/>
                <a:gd name="T35" fmla="*/ 220 h 220"/>
                <a:gd name="T36" fmla="*/ 324 w 396"/>
                <a:gd name="T37" fmla="*/ 220 h 220"/>
                <a:gd name="T38" fmla="*/ 312 w 396"/>
                <a:gd name="T39" fmla="*/ 220 h 220"/>
                <a:gd name="T40" fmla="*/ 296 w 396"/>
                <a:gd name="T41" fmla="*/ 220 h 220"/>
                <a:gd name="T42" fmla="*/ 280 w 396"/>
                <a:gd name="T43" fmla="*/ 220 h 220"/>
                <a:gd name="T44" fmla="*/ 264 w 396"/>
                <a:gd name="T45" fmla="*/ 216 h 220"/>
                <a:gd name="T46" fmla="*/ 252 w 396"/>
                <a:gd name="T47" fmla="*/ 216 h 220"/>
                <a:gd name="T48" fmla="*/ 240 w 396"/>
                <a:gd name="T49" fmla="*/ 216 h 220"/>
                <a:gd name="T50" fmla="*/ 228 w 396"/>
                <a:gd name="T51" fmla="*/ 212 h 220"/>
                <a:gd name="T52" fmla="*/ 220 w 396"/>
                <a:gd name="T53" fmla="*/ 212 h 220"/>
                <a:gd name="T54" fmla="*/ 212 w 396"/>
                <a:gd name="T55" fmla="*/ 208 h 220"/>
                <a:gd name="T56" fmla="*/ 208 w 396"/>
                <a:gd name="T57" fmla="*/ 208 h 220"/>
                <a:gd name="T58" fmla="*/ 204 w 396"/>
                <a:gd name="T59" fmla="*/ 204 h 220"/>
                <a:gd name="T60" fmla="*/ 200 w 396"/>
                <a:gd name="T61" fmla="*/ 204 h 220"/>
                <a:gd name="T62" fmla="*/ 192 w 396"/>
                <a:gd name="T63" fmla="*/ 196 h 220"/>
                <a:gd name="T64" fmla="*/ 184 w 396"/>
                <a:gd name="T65" fmla="*/ 192 h 220"/>
                <a:gd name="T66" fmla="*/ 176 w 396"/>
                <a:gd name="T67" fmla="*/ 184 h 220"/>
                <a:gd name="T68" fmla="*/ 168 w 396"/>
                <a:gd name="T69" fmla="*/ 176 h 220"/>
                <a:gd name="T70" fmla="*/ 156 w 396"/>
                <a:gd name="T71" fmla="*/ 168 h 220"/>
                <a:gd name="T72" fmla="*/ 144 w 396"/>
                <a:gd name="T73" fmla="*/ 156 h 220"/>
                <a:gd name="T74" fmla="*/ 132 w 396"/>
                <a:gd name="T75" fmla="*/ 144 h 220"/>
                <a:gd name="T76" fmla="*/ 116 w 396"/>
                <a:gd name="T77" fmla="*/ 128 h 220"/>
                <a:gd name="T78" fmla="*/ 100 w 396"/>
                <a:gd name="T79" fmla="*/ 116 h 220"/>
                <a:gd name="T80" fmla="*/ 80 w 396"/>
                <a:gd name="T81" fmla="*/ 100 h 220"/>
                <a:gd name="T82" fmla="*/ 64 w 396"/>
                <a:gd name="T83" fmla="*/ 80 h 220"/>
                <a:gd name="T84" fmla="*/ 44 w 396"/>
                <a:gd name="T85" fmla="*/ 60 h 220"/>
                <a:gd name="T86" fmla="*/ 20 w 396"/>
                <a:gd name="T87" fmla="*/ 40 h 220"/>
                <a:gd name="T88" fmla="*/ 0 w 396"/>
                <a:gd name="T89" fmla="*/ 20 h 220"/>
                <a:gd name="T90" fmla="*/ 16 w 396"/>
                <a:gd name="T91" fmla="*/ 0 h 220"/>
                <a:gd name="T92" fmla="*/ 44 w 396"/>
                <a:gd name="T93" fmla="*/ 24 h 220"/>
                <a:gd name="T94" fmla="*/ 72 w 396"/>
                <a:gd name="T95" fmla="*/ 44 h 220"/>
                <a:gd name="T96" fmla="*/ 100 w 396"/>
                <a:gd name="T97" fmla="*/ 60 h 220"/>
                <a:gd name="T98" fmla="*/ 120 w 396"/>
                <a:gd name="T99" fmla="*/ 76 h 220"/>
                <a:gd name="T100" fmla="*/ 140 w 396"/>
                <a:gd name="T101" fmla="*/ 92 h 220"/>
                <a:gd name="T102" fmla="*/ 160 w 396"/>
                <a:gd name="T103" fmla="*/ 104 h 220"/>
                <a:gd name="T104" fmla="*/ 176 w 396"/>
                <a:gd name="T105" fmla="*/ 112 h 220"/>
                <a:gd name="T106" fmla="*/ 188 w 396"/>
                <a:gd name="T107" fmla="*/ 124 h 220"/>
                <a:gd name="T108" fmla="*/ 200 w 396"/>
                <a:gd name="T109" fmla="*/ 128 h 220"/>
                <a:gd name="T110" fmla="*/ 216 w 396"/>
                <a:gd name="T111" fmla="*/ 136 h 220"/>
                <a:gd name="T112" fmla="*/ 244 w 396"/>
                <a:gd name="T113" fmla="*/ 152 h 220"/>
                <a:gd name="T114" fmla="*/ 280 w 396"/>
                <a:gd name="T115" fmla="*/ 164 h 220"/>
                <a:gd name="T116" fmla="*/ 316 w 396"/>
                <a:gd name="T117" fmla="*/ 176 h 220"/>
                <a:gd name="T118" fmla="*/ 316 w 396"/>
                <a:gd name="T119" fmla="*/ 176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96" h="220">
                  <a:moveTo>
                    <a:pt x="316" y="176"/>
                  </a:moveTo>
                  <a:lnTo>
                    <a:pt x="332" y="180"/>
                  </a:lnTo>
                  <a:lnTo>
                    <a:pt x="348" y="188"/>
                  </a:lnTo>
                  <a:lnTo>
                    <a:pt x="364" y="192"/>
                  </a:lnTo>
                  <a:lnTo>
                    <a:pt x="376" y="196"/>
                  </a:lnTo>
                  <a:lnTo>
                    <a:pt x="384" y="196"/>
                  </a:lnTo>
                  <a:lnTo>
                    <a:pt x="388" y="200"/>
                  </a:lnTo>
                  <a:lnTo>
                    <a:pt x="392" y="204"/>
                  </a:lnTo>
                  <a:lnTo>
                    <a:pt x="396" y="204"/>
                  </a:lnTo>
                  <a:lnTo>
                    <a:pt x="392" y="208"/>
                  </a:lnTo>
                  <a:lnTo>
                    <a:pt x="392" y="212"/>
                  </a:lnTo>
                  <a:lnTo>
                    <a:pt x="384" y="216"/>
                  </a:lnTo>
                  <a:lnTo>
                    <a:pt x="380" y="216"/>
                  </a:lnTo>
                  <a:lnTo>
                    <a:pt x="376" y="216"/>
                  </a:lnTo>
                  <a:lnTo>
                    <a:pt x="368" y="216"/>
                  </a:lnTo>
                  <a:lnTo>
                    <a:pt x="360" y="216"/>
                  </a:lnTo>
                  <a:lnTo>
                    <a:pt x="348" y="220"/>
                  </a:lnTo>
                  <a:lnTo>
                    <a:pt x="340" y="220"/>
                  </a:lnTo>
                  <a:lnTo>
                    <a:pt x="324" y="220"/>
                  </a:lnTo>
                  <a:lnTo>
                    <a:pt x="312" y="220"/>
                  </a:lnTo>
                  <a:lnTo>
                    <a:pt x="296" y="220"/>
                  </a:lnTo>
                  <a:lnTo>
                    <a:pt x="280" y="220"/>
                  </a:lnTo>
                  <a:lnTo>
                    <a:pt x="264" y="216"/>
                  </a:lnTo>
                  <a:lnTo>
                    <a:pt x="252" y="216"/>
                  </a:lnTo>
                  <a:lnTo>
                    <a:pt x="240" y="216"/>
                  </a:lnTo>
                  <a:lnTo>
                    <a:pt x="228" y="212"/>
                  </a:lnTo>
                  <a:lnTo>
                    <a:pt x="220" y="212"/>
                  </a:lnTo>
                  <a:lnTo>
                    <a:pt x="212" y="208"/>
                  </a:lnTo>
                  <a:lnTo>
                    <a:pt x="208" y="208"/>
                  </a:lnTo>
                  <a:lnTo>
                    <a:pt x="204" y="204"/>
                  </a:lnTo>
                  <a:lnTo>
                    <a:pt x="200" y="204"/>
                  </a:lnTo>
                  <a:lnTo>
                    <a:pt x="192" y="196"/>
                  </a:lnTo>
                  <a:lnTo>
                    <a:pt x="184" y="192"/>
                  </a:lnTo>
                  <a:lnTo>
                    <a:pt x="176" y="184"/>
                  </a:lnTo>
                  <a:lnTo>
                    <a:pt x="168" y="176"/>
                  </a:lnTo>
                  <a:lnTo>
                    <a:pt x="156" y="168"/>
                  </a:lnTo>
                  <a:lnTo>
                    <a:pt x="144" y="156"/>
                  </a:lnTo>
                  <a:lnTo>
                    <a:pt x="132" y="144"/>
                  </a:lnTo>
                  <a:lnTo>
                    <a:pt x="116" y="128"/>
                  </a:lnTo>
                  <a:lnTo>
                    <a:pt x="100" y="116"/>
                  </a:lnTo>
                  <a:lnTo>
                    <a:pt x="80" y="100"/>
                  </a:lnTo>
                  <a:lnTo>
                    <a:pt x="64" y="80"/>
                  </a:lnTo>
                  <a:lnTo>
                    <a:pt x="44" y="60"/>
                  </a:lnTo>
                  <a:lnTo>
                    <a:pt x="20" y="40"/>
                  </a:lnTo>
                  <a:lnTo>
                    <a:pt x="0" y="20"/>
                  </a:lnTo>
                  <a:lnTo>
                    <a:pt x="16" y="0"/>
                  </a:lnTo>
                  <a:lnTo>
                    <a:pt x="44" y="24"/>
                  </a:lnTo>
                  <a:lnTo>
                    <a:pt x="72" y="44"/>
                  </a:lnTo>
                  <a:lnTo>
                    <a:pt x="100" y="60"/>
                  </a:lnTo>
                  <a:lnTo>
                    <a:pt x="120" y="76"/>
                  </a:lnTo>
                  <a:lnTo>
                    <a:pt x="140" y="92"/>
                  </a:lnTo>
                  <a:lnTo>
                    <a:pt x="160" y="104"/>
                  </a:lnTo>
                  <a:lnTo>
                    <a:pt x="176" y="112"/>
                  </a:lnTo>
                  <a:lnTo>
                    <a:pt x="188" y="124"/>
                  </a:lnTo>
                  <a:lnTo>
                    <a:pt x="200" y="128"/>
                  </a:lnTo>
                  <a:lnTo>
                    <a:pt x="216" y="136"/>
                  </a:lnTo>
                  <a:lnTo>
                    <a:pt x="244" y="152"/>
                  </a:lnTo>
                  <a:lnTo>
                    <a:pt x="280" y="164"/>
                  </a:lnTo>
                  <a:lnTo>
                    <a:pt x="316" y="176"/>
                  </a:lnTo>
                  <a:lnTo>
                    <a:pt x="316" y="176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" name="Freeform 97"/>
            <p:cNvSpPr/>
            <p:nvPr/>
          </p:nvSpPr>
          <p:spPr bwMode="auto">
            <a:xfrm>
              <a:off x="8512" y="1607"/>
              <a:ext cx="1273" cy="1348"/>
            </a:xfrm>
            <a:custGeom>
              <a:avLst/>
              <a:gdLst>
                <a:gd name="T0" fmla="*/ 68 w 131"/>
                <a:gd name="T1" fmla="*/ 36 h 107"/>
                <a:gd name="T2" fmla="*/ 71 w 131"/>
                <a:gd name="T3" fmla="*/ 28 h 107"/>
                <a:gd name="T4" fmla="*/ 75 w 131"/>
                <a:gd name="T5" fmla="*/ 20 h 107"/>
                <a:gd name="T6" fmla="*/ 75 w 131"/>
                <a:gd name="T7" fmla="*/ 16 h 107"/>
                <a:gd name="T8" fmla="*/ 75 w 131"/>
                <a:gd name="T9" fmla="*/ 12 h 107"/>
                <a:gd name="T10" fmla="*/ 75 w 131"/>
                <a:gd name="T11" fmla="*/ 8 h 107"/>
                <a:gd name="T12" fmla="*/ 75 w 131"/>
                <a:gd name="T13" fmla="*/ 8 h 107"/>
                <a:gd name="T14" fmla="*/ 75 w 131"/>
                <a:gd name="T15" fmla="*/ 4 h 107"/>
                <a:gd name="T16" fmla="*/ 75 w 131"/>
                <a:gd name="T17" fmla="*/ 0 h 107"/>
                <a:gd name="T18" fmla="*/ 75 w 131"/>
                <a:gd name="T19" fmla="*/ 0 h 107"/>
                <a:gd name="T20" fmla="*/ 79 w 131"/>
                <a:gd name="T21" fmla="*/ 0 h 107"/>
                <a:gd name="T22" fmla="*/ 83 w 131"/>
                <a:gd name="T23" fmla="*/ 0 h 107"/>
                <a:gd name="T24" fmla="*/ 91 w 131"/>
                <a:gd name="T25" fmla="*/ 0 h 107"/>
                <a:gd name="T26" fmla="*/ 95 w 131"/>
                <a:gd name="T27" fmla="*/ 0 h 107"/>
                <a:gd name="T28" fmla="*/ 103 w 131"/>
                <a:gd name="T29" fmla="*/ 4 h 107"/>
                <a:gd name="T30" fmla="*/ 111 w 131"/>
                <a:gd name="T31" fmla="*/ 4 h 107"/>
                <a:gd name="T32" fmla="*/ 119 w 131"/>
                <a:gd name="T33" fmla="*/ 8 h 107"/>
                <a:gd name="T34" fmla="*/ 123 w 131"/>
                <a:gd name="T35" fmla="*/ 12 h 107"/>
                <a:gd name="T36" fmla="*/ 127 w 131"/>
                <a:gd name="T37" fmla="*/ 16 h 107"/>
                <a:gd name="T38" fmla="*/ 131 w 131"/>
                <a:gd name="T39" fmla="*/ 20 h 107"/>
                <a:gd name="T40" fmla="*/ 131 w 131"/>
                <a:gd name="T41" fmla="*/ 24 h 107"/>
                <a:gd name="T42" fmla="*/ 127 w 131"/>
                <a:gd name="T43" fmla="*/ 28 h 107"/>
                <a:gd name="T44" fmla="*/ 123 w 131"/>
                <a:gd name="T45" fmla="*/ 36 h 107"/>
                <a:gd name="T46" fmla="*/ 115 w 131"/>
                <a:gd name="T47" fmla="*/ 40 h 107"/>
                <a:gd name="T48" fmla="*/ 107 w 131"/>
                <a:gd name="T49" fmla="*/ 48 h 107"/>
                <a:gd name="T50" fmla="*/ 95 w 131"/>
                <a:gd name="T51" fmla="*/ 56 h 107"/>
                <a:gd name="T52" fmla="*/ 83 w 131"/>
                <a:gd name="T53" fmla="*/ 67 h 107"/>
                <a:gd name="T54" fmla="*/ 68 w 131"/>
                <a:gd name="T55" fmla="*/ 79 h 107"/>
                <a:gd name="T56" fmla="*/ 56 w 131"/>
                <a:gd name="T57" fmla="*/ 87 h 107"/>
                <a:gd name="T58" fmla="*/ 40 w 131"/>
                <a:gd name="T59" fmla="*/ 95 h 107"/>
                <a:gd name="T60" fmla="*/ 28 w 131"/>
                <a:gd name="T61" fmla="*/ 103 h 107"/>
                <a:gd name="T62" fmla="*/ 16 w 131"/>
                <a:gd name="T63" fmla="*/ 107 h 107"/>
                <a:gd name="T64" fmla="*/ 8 w 131"/>
                <a:gd name="T65" fmla="*/ 107 h 107"/>
                <a:gd name="T66" fmla="*/ 4 w 131"/>
                <a:gd name="T67" fmla="*/ 107 h 107"/>
                <a:gd name="T68" fmla="*/ 0 w 131"/>
                <a:gd name="T69" fmla="*/ 107 h 107"/>
                <a:gd name="T70" fmla="*/ 0 w 131"/>
                <a:gd name="T71" fmla="*/ 103 h 107"/>
                <a:gd name="T72" fmla="*/ 4 w 131"/>
                <a:gd name="T73" fmla="*/ 103 h 107"/>
                <a:gd name="T74" fmla="*/ 4 w 131"/>
                <a:gd name="T75" fmla="*/ 99 h 107"/>
                <a:gd name="T76" fmla="*/ 8 w 131"/>
                <a:gd name="T77" fmla="*/ 95 h 107"/>
                <a:gd name="T78" fmla="*/ 16 w 131"/>
                <a:gd name="T79" fmla="*/ 87 h 107"/>
                <a:gd name="T80" fmla="*/ 28 w 131"/>
                <a:gd name="T81" fmla="*/ 79 h 107"/>
                <a:gd name="T82" fmla="*/ 40 w 131"/>
                <a:gd name="T83" fmla="*/ 67 h 107"/>
                <a:gd name="T84" fmla="*/ 52 w 131"/>
                <a:gd name="T85" fmla="*/ 56 h 107"/>
                <a:gd name="T86" fmla="*/ 60 w 131"/>
                <a:gd name="T87" fmla="*/ 48 h 107"/>
                <a:gd name="T88" fmla="*/ 68 w 131"/>
                <a:gd name="T89" fmla="*/ 36 h 107"/>
                <a:gd name="T90" fmla="*/ 68 w 131"/>
                <a:gd name="T91" fmla="*/ 3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1" h="107">
                  <a:moveTo>
                    <a:pt x="68" y="36"/>
                  </a:moveTo>
                  <a:lnTo>
                    <a:pt x="71" y="28"/>
                  </a:lnTo>
                  <a:lnTo>
                    <a:pt x="75" y="20"/>
                  </a:lnTo>
                  <a:lnTo>
                    <a:pt x="75" y="16"/>
                  </a:lnTo>
                  <a:lnTo>
                    <a:pt x="75" y="12"/>
                  </a:lnTo>
                  <a:lnTo>
                    <a:pt x="75" y="8"/>
                  </a:lnTo>
                  <a:lnTo>
                    <a:pt x="75" y="8"/>
                  </a:lnTo>
                  <a:lnTo>
                    <a:pt x="75" y="4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79" y="0"/>
                  </a:lnTo>
                  <a:lnTo>
                    <a:pt x="83" y="0"/>
                  </a:lnTo>
                  <a:lnTo>
                    <a:pt x="91" y="0"/>
                  </a:lnTo>
                  <a:lnTo>
                    <a:pt x="95" y="0"/>
                  </a:lnTo>
                  <a:lnTo>
                    <a:pt x="103" y="4"/>
                  </a:lnTo>
                  <a:lnTo>
                    <a:pt x="111" y="4"/>
                  </a:lnTo>
                  <a:lnTo>
                    <a:pt x="119" y="8"/>
                  </a:lnTo>
                  <a:lnTo>
                    <a:pt x="123" y="12"/>
                  </a:lnTo>
                  <a:lnTo>
                    <a:pt x="127" y="16"/>
                  </a:lnTo>
                  <a:lnTo>
                    <a:pt x="131" y="20"/>
                  </a:lnTo>
                  <a:lnTo>
                    <a:pt x="131" y="24"/>
                  </a:lnTo>
                  <a:lnTo>
                    <a:pt x="127" y="28"/>
                  </a:lnTo>
                  <a:lnTo>
                    <a:pt x="123" y="36"/>
                  </a:lnTo>
                  <a:lnTo>
                    <a:pt x="115" y="40"/>
                  </a:lnTo>
                  <a:lnTo>
                    <a:pt x="107" y="48"/>
                  </a:lnTo>
                  <a:lnTo>
                    <a:pt x="95" y="56"/>
                  </a:lnTo>
                  <a:lnTo>
                    <a:pt x="83" y="67"/>
                  </a:lnTo>
                  <a:lnTo>
                    <a:pt x="68" y="79"/>
                  </a:lnTo>
                  <a:lnTo>
                    <a:pt x="56" y="87"/>
                  </a:lnTo>
                  <a:lnTo>
                    <a:pt x="40" y="95"/>
                  </a:lnTo>
                  <a:lnTo>
                    <a:pt x="28" y="103"/>
                  </a:lnTo>
                  <a:lnTo>
                    <a:pt x="16" y="107"/>
                  </a:lnTo>
                  <a:lnTo>
                    <a:pt x="8" y="107"/>
                  </a:lnTo>
                  <a:lnTo>
                    <a:pt x="4" y="107"/>
                  </a:lnTo>
                  <a:lnTo>
                    <a:pt x="0" y="107"/>
                  </a:lnTo>
                  <a:lnTo>
                    <a:pt x="0" y="103"/>
                  </a:lnTo>
                  <a:lnTo>
                    <a:pt x="4" y="103"/>
                  </a:lnTo>
                  <a:lnTo>
                    <a:pt x="4" y="99"/>
                  </a:lnTo>
                  <a:lnTo>
                    <a:pt x="8" y="95"/>
                  </a:lnTo>
                  <a:lnTo>
                    <a:pt x="16" y="87"/>
                  </a:lnTo>
                  <a:lnTo>
                    <a:pt x="28" y="79"/>
                  </a:lnTo>
                  <a:lnTo>
                    <a:pt x="40" y="67"/>
                  </a:lnTo>
                  <a:lnTo>
                    <a:pt x="52" y="56"/>
                  </a:lnTo>
                  <a:lnTo>
                    <a:pt x="60" y="48"/>
                  </a:lnTo>
                  <a:lnTo>
                    <a:pt x="68" y="36"/>
                  </a:lnTo>
                  <a:lnTo>
                    <a:pt x="68" y="36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" name="任意多边形: 形状 10"/>
            <p:cNvSpPr/>
            <p:nvPr/>
          </p:nvSpPr>
          <p:spPr>
            <a:xfrm rot="407841">
              <a:off x="7415" y="3746"/>
              <a:ext cx="716" cy="932"/>
            </a:xfrm>
            <a:custGeom>
              <a:avLst/>
              <a:gdLst>
                <a:gd name="connsiteX0" fmla="*/ 318330 w 395621"/>
                <a:gd name="connsiteY0" fmla="*/ 5841 h 538939"/>
                <a:gd name="connsiteX1" fmla="*/ 342831 w 395621"/>
                <a:gd name="connsiteY1" fmla="*/ 2921 h 538939"/>
                <a:gd name="connsiteX2" fmla="*/ 367333 w 395621"/>
                <a:gd name="connsiteY2" fmla="*/ 0 h 538939"/>
                <a:gd name="connsiteX3" fmla="*/ 395621 w 395621"/>
                <a:gd name="connsiteY3" fmla="*/ 28850 h 538939"/>
                <a:gd name="connsiteX4" fmla="*/ 374906 w 395621"/>
                <a:gd name="connsiteY4" fmla="*/ 63540 h 538939"/>
                <a:gd name="connsiteX5" fmla="*/ 378693 w 395621"/>
                <a:gd name="connsiteY5" fmla="*/ 95310 h 538939"/>
                <a:gd name="connsiteX6" fmla="*/ 357978 w 395621"/>
                <a:gd name="connsiteY6" fmla="*/ 130000 h 538939"/>
                <a:gd name="connsiteX7" fmla="*/ 312762 w 395621"/>
                <a:gd name="connsiteY7" fmla="*/ 167611 h 538939"/>
                <a:gd name="connsiteX8" fmla="*/ 292047 w 395621"/>
                <a:gd name="connsiteY8" fmla="*/ 202301 h 538939"/>
                <a:gd name="connsiteX9" fmla="*/ 246831 w 395621"/>
                <a:gd name="connsiteY9" fmla="*/ 239912 h 538939"/>
                <a:gd name="connsiteX10" fmla="*/ 180901 w 395621"/>
                <a:gd name="connsiteY10" fmla="*/ 312214 h 538939"/>
                <a:gd name="connsiteX11" fmla="*/ 90469 w 395621"/>
                <a:gd name="connsiteY11" fmla="*/ 387435 h 538939"/>
                <a:gd name="connsiteX12" fmla="*/ 28324 w 395621"/>
                <a:gd name="connsiteY12" fmla="*/ 491505 h 538939"/>
                <a:gd name="connsiteX13" fmla="*/ 0 w 395621"/>
                <a:gd name="connsiteY13" fmla="*/ 538939 h 538939"/>
                <a:gd name="connsiteX14" fmla="*/ 1 w 395621"/>
                <a:gd name="connsiteY14" fmla="*/ 204891 h 538939"/>
                <a:gd name="connsiteX15" fmla="*/ 18745 w 395621"/>
                <a:gd name="connsiteY15" fmla="*/ 202657 h 538939"/>
                <a:gd name="connsiteX16" fmla="*/ 39459 w 395621"/>
                <a:gd name="connsiteY16" fmla="*/ 167966 h 538939"/>
                <a:gd name="connsiteX17" fmla="*/ 88462 w 395621"/>
                <a:gd name="connsiteY17" fmla="*/ 162125 h 538939"/>
                <a:gd name="connsiteX18" fmla="*/ 109177 w 395621"/>
                <a:gd name="connsiteY18" fmla="*/ 127435 h 538939"/>
                <a:gd name="connsiteX19" fmla="*/ 154393 w 395621"/>
                <a:gd name="connsiteY19" fmla="*/ 89824 h 538939"/>
                <a:gd name="connsiteX20" fmla="*/ 248612 w 395621"/>
                <a:gd name="connsiteY20" fmla="*/ 46373 h 538939"/>
                <a:gd name="connsiteX21" fmla="*/ 318330 w 395621"/>
                <a:gd name="connsiteY21" fmla="*/ 5841 h 538939"/>
                <a:gd name="connsiteX0-1" fmla="*/ 340577 w 417868"/>
                <a:gd name="connsiteY0-2" fmla="*/ 5841 h 538939"/>
                <a:gd name="connsiteX1-3" fmla="*/ 365078 w 417868"/>
                <a:gd name="connsiteY1-4" fmla="*/ 2921 h 538939"/>
                <a:gd name="connsiteX2-5" fmla="*/ 389580 w 417868"/>
                <a:gd name="connsiteY2-6" fmla="*/ 0 h 538939"/>
                <a:gd name="connsiteX3-7" fmla="*/ 417868 w 417868"/>
                <a:gd name="connsiteY3-8" fmla="*/ 28850 h 538939"/>
                <a:gd name="connsiteX4-9" fmla="*/ 397153 w 417868"/>
                <a:gd name="connsiteY4-10" fmla="*/ 63540 h 538939"/>
                <a:gd name="connsiteX5-11" fmla="*/ 400940 w 417868"/>
                <a:gd name="connsiteY5-12" fmla="*/ 95310 h 538939"/>
                <a:gd name="connsiteX6-13" fmla="*/ 380225 w 417868"/>
                <a:gd name="connsiteY6-14" fmla="*/ 130000 h 538939"/>
                <a:gd name="connsiteX7-15" fmla="*/ 335009 w 417868"/>
                <a:gd name="connsiteY7-16" fmla="*/ 167611 h 538939"/>
                <a:gd name="connsiteX8-17" fmla="*/ 314294 w 417868"/>
                <a:gd name="connsiteY8-18" fmla="*/ 202301 h 538939"/>
                <a:gd name="connsiteX9-19" fmla="*/ 269078 w 417868"/>
                <a:gd name="connsiteY9-20" fmla="*/ 239912 h 538939"/>
                <a:gd name="connsiteX10-21" fmla="*/ 203148 w 417868"/>
                <a:gd name="connsiteY10-22" fmla="*/ 312214 h 538939"/>
                <a:gd name="connsiteX11-23" fmla="*/ 112716 w 417868"/>
                <a:gd name="connsiteY11-24" fmla="*/ 387435 h 538939"/>
                <a:gd name="connsiteX12-25" fmla="*/ 50571 w 417868"/>
                <a:gd name="connsiteY12-26" fmla="*/ 491505 h 538939"/>
                <a:gd name="connsiteX13-27" fmla="*/ 22247 w 417868"/>
                <a:gd name="connsiteY13-28" fmla="*/ 538939 h 538939"/>
                <a:gd name="connsiteX14-29" fmla="*/ 0 w 417868"/>
                <a:gd name="connsiteY14-30" fmla="*/ 211380 h 538939"/>
                <a:gd name="connsiteX15-31" fmla="*/ 40992 w 417868"/>
                <a:gd name="connsiteY15-32" fmla="*/ 202657 h 538939"/>
                <a:gd name="connsiteX16-33" fmla="*/ 61706 w 417868"/>
                <a:gd name="connsiteY16-34" fmla="*/ 167966 h 538939"/>
                <a:gd name="connsiteX17-35" fmla="*/ 110709 w 417868"/>
                <a:gd name="connsiteY17-36" fmla="*/ 162125 h 538939"/>
                <a:gd name="connsiteX18-37" fmla="*/ 131424 w 417868"/>
                <a:gd name="connsiteY18-38" fmla="*/ 127435 h 538939"/>
                <a:gd name="connsiteX19-39" fmla="*/ 176640 w 417868"/>
                <a:gd name="connsiteY19-40" fmla="*/ 89824 h 538939"/>
                <a:gd name="connsiteX20-41" fmla="*/ 270859 w 417868"/>
                <a:gd name="connsiteY20-42" fmla="*/ 46373 h 538939"/>
                <a:gd name="connsiteX21-43" fmla="*/ 340577 w 417868"/>
                <a:gd name="connsiteY21-44" fmla="*/ 5841 h 538939"/>
                <a:gd name="connsiteX0-45" fmla="*/ 377233 w 454524"/>
                <a:gd name="connsiteY0-46" fmla="*/ 5841 h 592004"/>
                <a:gd name="connsiteX1-47" fmla="*/ 401734 w 454524"/>
                <a:gd name="connsiteY1-48" fmla="*/ 2921 h 592004"/>
                <a:gd name="connsiteX2-49" fmla="*/ 426236 w 454524"/>
                <a:gd name="connsiteY2-50" fmla="*/ 0 h 592004"/>
                <a:gd name="connsiteX3-51" fmla="*/ 454524 w 454524"/>
                <a:gd name="connsiteY3-52" fmla="*/ 28850 h 592004"/>
                <a:gd name="connsiteX4-53" fmla="*/ 433809 w 454524"/>
                <a:gd name="connsiteY4-54" fmla="*/ 63540 h 592004"/>
                <a:gd name="connsiteX5-55" fmla="*/ 437596 w 454524"/>
                <a:gd name="connsiteY5-56" fmla="*/ 95310 h 592004"/>
                <a:gd name="connsiteX6-57" fmla="*/ 416881 w 454524"/>
                <a:gd name="connsiteY6-58" fmla="*/ 130000 h 592004"/>
                <a:gd name="connsiteX7-59" fmla="*/ 371665 w 454524"/>
                <a:gd name="connsiteY7-60" fmla="*/ 167611 h 592004"/>
                <a:gd name="connsiteX8-61" fmla="*/ 350950 w 454524"/>
                <a:gd name="connsiteY8-62" fmla="*/ 202301 h 592004"/>
                <a:gd name="connsiteX9-63" fmla="*/ 305734 w 454524"/>
                <a:gd name="connsiteY9-64" fmla="*/ 239912 h 592004"/>
                <a:gd name="connsiteX10-65" fmla="*/ 239804 w 454524"/>
                <a:gd name="connsiteY10-66" fmla="*/ 312214 h 592004"/>
                <a:gd name="connsiteX11-67" fmla="*/ 149372 w 454524"/>
                <a:gd name="connsiteY11-68" fmla="*/ 387435 h 592004"/>
                <a:gd name="connsiteX12-69" fmla="*/ 87227 w 454524"/>
                <a:gd name="connsiteY12-70" fmla="*/ 491505 h 592004"/>
                <a:gd name="connsiteX13-71" fmla="*/ 0 w 454524"/>
                <a:gd name="connsiteY13-72" fmla="*/ 592004 h 592004"/>
                <a:gd name="connsiteX14-73" fmla="*/ 36656 w 454524"/>
                <a:gd name="connsiteY14-74" fmla="*/ 211380 h 592004"/>
                <a:gd name="connsiteX15-75" fmla="*/ 77648 w 454524"/>
                <a:gd name="connsiteY15-76" fmla="*/ 202657 h 592004"/>
                <a:gd name="connsiteX16-77" fmla="*/ 98362 w 454524"/>
                <a:gd name="connsiteY16-78" fmla="*/ 167966 h 592004"/>
                <a:gd name="connsiteX17-79" fmla="*/ 147365 w 454524"/>
                <a:gd name="connsiteY17-80" fmla="*/ 162125 h 592004"/>
                <a:gd name="connsiteX18-81" fmla="*/ 168080 w 454524"/>
                <a:gd name="connsiteY18-82" fmla="*/ 127435 h 592004"/>
                <a:gd name="connsiteX19-83" fmla="*/ 213296 w 454524"/>
                <a:gd name="connsiteY19-84" fmla="*/ 89824 h 592004"/>
                <a:gd name="connsiteX20-85" fmla="*/ 307515 w 454524"/>
                <a:gd name="connsiteY20-86" fmla="*/ 46373 h 592004"/>
                <a:gd name="connsiteX21-87" fmla="*/ 377233 w 454524"/>
                <a:gd name="connsiteY21-88" fmla="*/ 5841 h 59200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</a:cxnLst>
              <a:rect l="l" t="t" r="r" b="b"/>
              <a:pathLst>
                <a:path w="454524" h="592004">
                  <a:moveTo>
                    <a:pt x="377233" y="5841"/>
                  </a:moveTo>
                  <a:lnTo>
                    <a:pt x="401734" y="2921"/>
                  </a:lnTo>
                  <a:lnTo>
                    <a:pt x="426236" y="0"/>
                  </a:lnTo>
                  <a:lnTo>
                    <a:pt x="454524" y="28850"/>
                  </a:lnTo>
                  <a:lnTo>
                    <a:pt x="433809" y="63540"/>
                  </a:lnTo>
                  <a:lnTo>
                    <a:pt x="437596" y="95310"/>
                  </a:lnTo>
                  <a:lnTo>
                    <a:pt x="416881" y="130000"/>
                  </a:lnTo>
                  <a:lnTo>
                    <a:pt x="371665" y="167611"/>
                  </a:lnTo>
                  <a:lnTo>
                    <a:pt x="350950" y="202301"/>
                  </a:lnTo>
                  <a:lnTo>
                    <a:pt x="305734" y="239912"/>
                  </a:lnTo>
                  <a:lnTo>
                    <a:pt x="239804" y="312214"/>
                  </a:lnTo>
                  <a:lnTo>
                    <a:pt x="149372" y="387435"/>
                  </a:lnTo>
                  <a:lnTo>
                    <a:pt x="87227" y="491505"/>
                  </a:lnTo>
                  <a:lnTo>
                    <a:pt x="0" y="592004"/>
                  </a:lnTo>
                  <a:lnTo>
                    <a:pt x="36656" y="211380"/>
                  </a:lnTo>
                  <a:lnTo>
                    <a:pt x="77648" y="202657"/>
                  </a:lnTo>
                  <a:lnTo>
                    <a:pt x="98362" y="167966"/>
                  </a:lnTo>
                  <a:lnTo>
                    <a:pt x="147365" y="162125"/>
                  </a:lnTo>
                  <a:lnTo>
                    <a:pt x="168080" y="127435"/>
                  </a:lnTo>
                  <a:lnTo>
                    <a:pt x="213296" y="89824"/>
                  </a:lnTo>
                  <a:lnTo>
                    <a:pt x="307515" y="46373"/>
                  </a:lnTo>
                  <a:lnTo>
                    <a:pt x="377233" y="584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5" name="任意多边形: 形状 13"/>
            <p:cNvSpPr/>
            <p:nvPr/>
          </p:nvSpPr>
          <p:spPr>
            <a:xfrm rot="407841">
              <a:off x="6858" y="2176"/>
              <a:ext cx="792" cy="2373"/>
            </a:xfrm>
            <a:custGeom>
              <a:avLst/>
              <a:gdLst>
                <a:gd name="connsiteX0" fmla="*/ 62145 w 564742"/>
                <a:gd name="connsiteY0" fmla="*/ 0 h 2589245"/>
                <a:gd name="connsiteX1" fmla="*/ 114935 w 564742"/>
                <a:gd name="connsiteY1" fmla="*/ 25929 h 2589245"/>
                <a:gd name="connsiteX2" fmla="*/ 269516 w 564742"/>
                <a:gd name="connsiteY2" fmla="*/ 71945 h 2589245"/>
                <a:gd name="connsiteX3" fmla="*/ 322306 w 564742"/>
                <a:gd name="connsiteY3" fmla="*/ 97874 h 2589245"/>
                <a:gd name="connsiteX4" fmla="*/ 350595 w 564742"/>
                <a:gd name="connsiteY4" fmla="*/ 126724 h 2589245"/>
                <a:gd name="connsiteX5" fmla="*/ 375096 w 564742"/>
                <a:gd name="connsiteY5" fmla="*/ 123803 h 2589245"/>
                <a:gd name="connsiteX6" fmla="*/ 382670 w 564742"/>
                <a:gd name="connsiteY6" fmla="*/ 187344 h 2589245"/>
                <a:gd name="connsiteX7" fmla="*/ 386457 w 564742"/>
                <a:gd name="connsiteY7" fmla="*/ 219113 h 2589245"/>
                <a:gd name="connsiteX8" fmla="*/ 390244 w 564742"/>
                <a:gd name="connsiteY8" fmla="*/ 250883 h 2589245"/>
                <a:gd name="connsiteX9" fmla="*/ 394031 w 564742"/>
                <a:gd name="connsiteY9" fmla="*/ 282653 h 2589245"/>
                <a:gd name="connsiteX10" fmla="*/ 397818 w 564742"/>
                <a:gd name="connsiteY10" fmla="*/ 314423 h 2589245"/>
                <a:gd name="connsiteX11" fmla="*/ 405391 w 564742"/>
                <a:gd name="connsiteY11" fmla="*/ 377962 h 2589245"/>
                <a:gd name="connsiteX12" fmla="*/ 412965 w 564742"/>
                <a:gd name="connsiteY12" fmla="*/ 441502 h 2589245"/>
                <a:gd name="connsiteX13" fmla="*/ 396037 w 564742"/>
                <a:gd name="connsiteY13" fmla="*/ 507962 h 2589245"/>
                <a:gd name="connsiteX14" fmla="*/ 402664 w 564742"/>
                <a:gd name="connsiteY14" fmla="*/ 563560 h 2589245"/>
                <a:gd name="connsiteX15" fmla="*/ 414025 w 564742"/>
                <a:gd name="connsiteY15" fmla="*/ 658870 h 2589245"/>
                <a:gd name="connsiteX16" fmla="*/ 425385 w 564742"/>
                <a:gd name="connsiteY16" fmla="*/ 754179 h 2589245"/>
                <a:gd name="connsiteX17" fmla="*/ 448106 w 564742"/>
                <a:gd name="connsiteY17" fmla="*/ 944798 h 2589245"/>
                <a:gd name="connsiteX18" fmla="*/ 470827 w 564742"/>
                <a:gd name="connsiteY18" fmla="*/ 1135418 h 2589245"/>
                <a:gd name="connsiteX19" fmla="*/ 489761 w 564742"/>
                <a:gd name="connsiteY19" fmla="*/ 1294267 h 2589245"/>
                <a:gd name="connsiteX20" fmla="*/ 487981 w 564742"/>
                <a:gd name="connsiteY20" fmla="*/ 1487807 h 2589245"/>
                <a:gd name="connsiteX21" fmla="*/ 505968 w 564742"/>
                <a:gd name="connsiteY21" fmla="*/ 1638714 h 2589245"/>
                <a:gd name="connsiteX22" fmla="*/ 521116 w 564742"/>
                <a:gd name="connsiteY22" fmla="*/ 1765793 h 2589245"/>
                <a:gd name="connsiteX23" fmla="*/ 532476 w 564742"/>
                <a:gd name="connsiteY23" fmla="*/ 1861103 h 2589245"/>
                <a:gd name="connsiteX24" fmla="*/ 519335 w 564742"/>
                <a:gd name="connsiteY24" fmla="*/ 1959334 h 2589245"/>
                <a:gd name="connsiteX25" fmla="*/ 526909 w 564742"/>
                <a:gd name="connsiteY25" fmla="*/ 2022873 h 2589245"/>
                <a:gd name="connsiteX26" fmla="*/ 530696 w 564742"/>
                <a:gd name="connsiteY26" fmla="*/ 2054643 h 2589245"/>
                <a:gd name="connsiteX27" fmla="*/ 534482 w 564742"/>
                <a:gd name="connsiteY27" fmla="*/ 2086413 h 2589245"/>
                <a:gd name="connsiteX28" fmla="*/ 558984 w 564742"/>
                <a:gd name="connsiteY28" fmla="*/ 2083493 h 2589245"/>
                <a:gd name="connsiteX29" fmla="*/ 564742 w 564742"/>
                <a:gd name="connsiteY29" fmla="*/ 2082806 h 2589245"/>
                <a:gd name="connsiteX30" fmla="*/ 564741 w 564742"/>
                <a:gd name="connsiteY30" fmla="*/ 2416854 h 2589245"/>
                <a:gd name="connsiteX31" fmla="*/ 551636 w 564742"/>
                <a:gd name="connsiteY31" fmla="*/ 2438802 h 2589245"/>
                <a:gd name="connsiteX32" fmla="*/ 506420 w 564742"/>
                <a:gd name="connsiteY32" fmla="*/ 2476413 h 2589245"/>
                <a:gd name="connsiteX33" fmla="*/ 489492 w 564742"/>
                <a:gd name="connsiteY33" fmla="*/ 2542872 h 2589245"/>
                <a:gd name="connsiteX34" fmla="*/ 468777 w 564742"/>
                <a:gd name="connsiteY34" fmla="*/ 2577563 h 2589245"/>
                <a:gd name="connsiteX35" fmla="*/ 444277 w 564742"/>
                <a:gd name="connsiteY35" fmla="*/ 2580483 h 2589245"/>
                <a:gd name="connsiteX36" fmla="*/ 419775 w 564742"/>
                <a:gd name="connsiteY36" fmla="*/ 2583404 h 2589245"/>
                <a:gd name="connsiteX37" fmla="*/ 395273 w 564742"/>
                <a:gd name="connsiteY37" fmla="*/ 2586324 h 2589245"/>
                <a:gd name="connsiteX38" fmla="*/ 370772 w 564742"/>
                <a:gd name="connsiteY38" fmla="*/ 2589245 h 2589245"/>
                <a:gd name="connsiteX39" fmla="*/ 342483 w 564742"/>
                <a:gd name="connsiteY39" fmla="*/ 2560395 h 2589245"/>
                <a:gd name="connsiteX40" fmla="*/ 310408 w 564742"/>
                <a:gd name="connsiteY40" fmla="*/ 2499777 h 2589245"/>
                <a:gd name="connsiteX41" fmla="*/ 282120 w 564742"/>
                <a:gd name="connsiteY41" fmla="*/ 2470927 h 2589245"/>
                <a:gd name="connsiteX42" fmla="*/ 278333 w 564742"/>
                <a:gd name="connsiteY42" fmla="*/ 2439157 h 2589245"/>
                <a:gd name="connsiteX43" fmla="*/ 250045 w 564742"/>
                <a:gd name="connsiteY43" fmla="*/ 2410307 h 2589245"/>
                <a:gd name="connsiteX44" fmla="*/ 246258 w 564742"/>
                <a:gd name="connsiteY44" fmla="*/ 2378538 h 2589245"/>
                <a:gd name="connsiteX45" fmla="*/ 242471 w 564742"/>
                <a:gd name="connsiteY45" fmla="*/ 2346768 h 2589245"/>
                <a:gd name="connsiteX46" fmla="*/ 263186 w 564742"/>
                <a:gd name="connsiteY46" fmla="*/ 2312077 h 2589245"/>
                <a:gd name="connsiteX47" fmla="*/ 259399 w 564742"/>
                <a:gd name="connsiteY47" fmla="*/ 2280307 h 2589245"/>
                <a:gd name="connsiteX48" fmla="*/ 304615 w 564742"/>
                <a:gd name="connsiteY48" fmla="*/ 2242697 h 2589245"/>
                <a:gd name="connsiteX49" fmla="*/ 300828 w 564742"/>
                <a:gd name="connsiteY49" fmla="*/ 2210927 h 2589245"/>
                <a:gd name="connsiteX50" fmla="*/ 325330 w 564742"/>
                <a:gd name="connsiteY50" fmla="*/ 2208007 h 2589245"/>
                <a:gd name="connsiteX51" fmla="*/ 317756 w 564742"/>
                <a:gd name="connsiteY51" fmla="*/ 2144466 h 2589245"/>
                <a:gd name="connsiteX52" fmla="*/ 338471 w 564742"/>
                <a:gd name="connsiteY52" fmla="*/ 2109777 h 2589245"/>
                <a:gd name="connsiteX53" fmla="*/ 330897 w 564742"/>
                <a:gd name="connsiteY53" fmla="*/ 2046237 h 2589245"/>
                <a:gd name="connsiteX54" fmla="*/ 347825 w 564742"/>
                <a:gd name="connsiteY54" fmla="*/ 1979777 h 2589245"/>
                <a:gd name="connsiteX55" fmla="*/ 336465 w 564742"/>
                <a:gd name="connsiteY55" fmla="*/ 1884467 h 2589245"/>
                <a:gd name="connsiteX56" fmla="*/ 325104 w 564742"/>
                <a:gd name="connsiteY56" fmla="*/ 1789157 h 2589245"/>
                <a:gd name="connsiteX57" fmla="*/ 287956 w 564742"/>
                <a:gd name="connsiteY57" fmla="*/ 1060552 h 2589245"/>
                <a:gd name="connsiteX58" fmla="*/ 269021 w 564742"/>
                <a:gd name="connsiteY58" fmla="*/ 901702 h 2589245"/>
                <a:gd name="connsiteX59" fmla="*/ 225587 w 564742"/>
                <a:gd name="connsiteY59" fmla="*/ 745773 h 2589245"/>
                <a:gd name="connsiteX60" fmla="*/ 206652 w 564742"/>
                <a:gd name="connsiteY60" fmla="*/ 586923 h 2589245"/>
                <a:gd name="connsiteX61" fmla="*/ 192452 w 564742"/>
                <a:gd name="connsiteY61" fmla="*/ 467787 h 2589245"/>
                <a:gd name="connsiteX62" fmla="*/ 152803 w 564742"/>
                <a:gd name="connsiteY62" fmla="*/ 343628 h 2589245"/>
                <a:gd name="connsiteX63" fmla="*/ 120728 w 564742"/>
                <a:gd name="connsiteY63" fmla="*/ 283008 h 2589245"/>
                <a:gd name="connsiteX64" fmla="*/ 88652 w 564742"/>
                <a:gd name="connsiteY64" fmla="*/ 222389 h 2589245"/>
                <a:gd name="connsiteX65" fmla="*/ 56577 w 564742"/>
                <a:gd name="connsiteY65" fmla="*/ 161770 h 2589245"/>
                <a:gd name="connsiteX66" fmla="*/ 28289 w 564742"/>
                <a:gd name="connsiteY66" fmla="*/ 132920 h 2589245"/>
                <a:gd name="connsiteX67" fmla="*/ 0 w 564742"/>
                <a:gd name="connsiteY67" fmla="*/ 104070 h 2589245"/>
                <a:gd name="connsiteX68" fmla="*/ 20715 w 564742"/>
                <a:gd name="connsiteY68" fmla="*/ 69381 h 2589245"/>
                <a:gd name="connsiteX69" fmla="*/ 16928 w 564742"/>
                <a:gd name="connsiteY69" fmla="*/ 37611 h 2589245"/>
                <a:gd name="connsiteX70" fmla="*/ 41430 w 564742"/>
                <a:gd name="connsiteY70" fmla="*/ 34690 h 2589245"/>
                <a:gd name="connsiteX71" fmla="*/ 62145 w 564742"/>
                <a:gd name="connsiteY71" fmla="*/ 0 h 2589245"/>
                <a:gd name="connsiteX0-1" fmla="*/ 62145 w 564741"/>
                <a:gd name="connsiteY0-2" fmla="*/ 0 h 2589245"/>
                <a:gd name="connsiteX1-3" fmla="*/ 114935 w 564741"/>
                <a:gd name="connsiteY1-4" fmla="*/ 25929 h 2589245"/>
                <a:gd name="connsiteX2-5" fmla="*/ 269516 w 564741"/>
                <a:gd name="connsiteY2-6" fmla="*/ 71945 h 2589245"/>
                <a:gd name="connsiteX3-7" fmla="*/ 322306 w 564741"/>
                <a:gd name="connsiteY3-8" fmla="*/ 97874 h 2589245"/>
                <a:gd name="connsiteX4-9" fmla="*/ 350595 w 564741"/>
                <a:gd name="connsiteY4-10" fmla="*/ 126724 h 2589245"/>
                <a:gd name="connsiteX5-11" fmla="*/ 375096 w 564741"/>
                <a:gd name="connsiteY5-12" fmla="*/ 123803 h 2589245"/>
                <a:gd name="connsiteX6-13" fmla="*/ 382670 w 564741"/>
                <a:gd name="connsiteY6-14" fmla="*/ 187344 h 2589245"/>
                <a:gd name="connsiteX7-15" fmla="*/ 386457 w 564741"/>
                <a:gd name="connsiteY7-16" fmla="*/ 219113 h 2589245"/>
                <a:gd name="connsiteX8-17" fmla="*/ 390244 w 564741"/>
                <a:gd name="connsiteY8-18" fmla="*/ 250883 h 2589245"/>
                <a:gd name="connsiteX9-19" fmla="*/ 394031 w 564741"/>
                <a:gd name="connsiteY9-20" fmla="*/ 282653 h 2589245"/>
                <a:gd name="connsiteX10-21" fmla="*/ 397818 w 564741"/>
                <a:gd name="connsiteY10-22" fmla="*/ 314423 h 2589245"/>
                <a:gd name="connsiteX11-23" fmla="*/ 405391 w 564741"/>
                <a:gd name="connsiteY11-24" fmla="*/ 377962 h 2589245"/>
                <a:gd name="connsiteX12-25" fmla="*/ 412965 w 564741"/>
                <a:gd name="connsiteY12-26" fmla="*/ 441502 h 2589245"/>
                <a:gd name="connsiteX13-27" fmla="*/ 396037 w 564741"/>
                <a:gd name="connsiteY13-28" fmla="*/ 507962 h 2589245"/>
                <a:gd name="connsiteX14-29" fmla="*/ 402664 w 564741"/>
                <a:gd name="connsiteY14-30" fmla="*/ 563560 h 2589245"/>
                <a:gd name="connsiteX15-31" fmla="*/ 414025 w 564741"/>
                <a:gd name="connsiteY15-32" fmla="*/ 658870 h 2589245"/>
                <a:gd name="connsiteX16-33" fmla="*/ 425385 w 564741"/>
                <a:gd name="connsiteY16-34" fmla="*/ 754179 h 2589245"/>
                <a:gd name="connsiteX17-35" fmla="*/ 448106 w 564741"/>
                <a:gd name="connsiteY17-36" fmla="*/ 944798 h 2589245"/>
                <a:gd name="connsiteX18-37" fmla="*/ 470827 w 564741"/>
                <a:gd name="connsiteY18-38" fmla="*/ 1135418 h 2589245"/>
                <a:gd name="connsiteX19-39" fmla="*/ 489761 w 564741"/>
                <a:gd name="connsiteY19-40" fmla="*/ 1294267 h 2589245"/>
                <a:gd name="connsiteX20-41" fmla="*/ 487981 w 564741"/>
                <a:gd name="connsiteY20-42" fmla="*/ 1487807 h 2589245"/>
                <a:gd name="connsiteX21-43" fmla="*/ 505968 w 564741"/>
                <a:gd name="connsiteY21-44" fmla="*/ 1638714 h 2589245"/>
                <a:gd name="connsiteX22-45" fmla="*/ 521116 w 564741"/>
                <a:gd name="connsiteY22-46" fmla="*/ 1765793 h 2589245"/>
                <a:gd name="connsiteX23-47" fmla="*/ 532476 w 564741"/>
                <a:gd name="connsiteY23-48" fmla="*/ 1861103 h 2589245"/>
                <a:gd name="connsiteX24-49" fmla="*/ 519335 w 564741"/>
                <a:gd name="connsiteY24-50" fmla="*/ 1959334 h 2589245"/>
                <a:gd name="connsiteX25-51" fmla="*/ 526909 w 564741"/>
                <a:gd name="connsiteY25-52" fmla="*/ 2022873 h 2589245"/>
                <a:gd name="connsiteX26-53" fmla="*/ 530696 w 564741"/>
                <a:gd name="connsiteY26-54" fmla="*/ 2054643 h 2589245"/>
                <a:gd name="connsiteX27-55" fmla="*/ 534482 w 564741"/>
                <a:gd name="connsiteY27-56" fmla="*/ 2086413 h 2589245"/>
                <a:gd name="connsiteX28-57" fmla="*/ 558984 w 564741"/>
                <a:gd name="connsiteY28-58" fmla="*/ 2083493 h 2589245"/>
                <a:gd name="connsiteX29-59" fmla="*/ 564741 w 564741"/>
                <a:gd name="connsiteY29-60" fmla="*/ 2416854 h 2589245"/>
                <a:gd name="connsiteX30-61" fmla="*/ 551636 w 564741"/>
                <a:gd name="connsiteY30-62" fmla="*/ 2438802 h 2589245"/>
                <a:gd name="connsiteX31-63" fmla="*/ 506420 w 564741"/>
                <a:gd name="connsiteY31-64" fmla="*/ 2476413 h 2589245"/>
                <a:gd name="connsiteX32-65" fmla="*/ 489492 w 564741"/>
                <a:gd name="connsiteY32-66" fmla="*/ 2542872 h 2589245"/>
                <a:gd name="connsiteX33-67" fmla="*/ 468777 w 564741"/>
                <a:gd name="connsiteY33-68" fmla="*/ 2577563 h 2589245"/>
                <a:gd name="connsiteX34-69" fmla="*/ 444277 w 564741"/>
                <a:gd name="connsiteY34-70" fmla="*/ 2580483 h 2589245"/>
                <a:gd name="connsiteX35-71" fmla="*/ 419775 w 564741"/>
                <a:gd name="connsiteY35-72" fmla="*/ 2583404 h 2589245"/>
                <a:gd name="connsiteX36-73" fmla="*/ 395273 w 564741"/>
                <a:gd name="connsiteY36-74" fmla="*/ 2586324 h 2589245"/>
                <a:gd name="connsiteX37-75" fmla="*/ 370772 w 564741"/>
                <a:gd name="connsiteY37-76" fmla="*/ 2589245 h 2589245"/>
                <a:gd name="connsiteX38-77" fmla="*/ 342483 w 564741"/>
                <a:gd name="connsiteY38-78" fmla="*/ 2560395 h 2589245"/>
                <a:gd name="connsiteX39-79" fmla="*/ 310408 w 564741"/>
                <a:gd name="connsiteY39-80" fmla="*/ 2499777 h 2589245"/>
                <a:gd name="connsiteX40-81" fmla="*/ 282120 w 564741"/>
                <a:gd name="connsiteY40-82" fmla="*/ 2470927 h 2589245"/>
                <a:gd name="connsiteX41-83" fmla="*/ 278333 w 564741"/>
                <a:gd name="connsiteY41-84" fmla="*/ 2439157 h 2589245"/>
                <a:gd name="connsiteX42-85" fmla="*/ 250045 w 564741"/>
                <a:gd name="connsiteY42-86" fmla="*/ 2410307 h 2589245"/>
                <a:gd name="connsiteX43-87" fmla="*/ 246258 w 564741"/>
                <a:gd name="connsiteY43-88" fmla="*/ 2378538 h 2589245"/>
                <a:gd name="connsiteX44-89" fmla="*/ 242471 w 564741"/>
                <a:gd name="connsiteY44-90" fmla="*/ 2346768 h 2589245"/>
                <a:gd name="connsiteX45-91" fmla="*/ 263186 w 564741"/>
                <a:gd name="connsiteY45-92" fmla="*/ 2312077 h 2589245"/>
                <a:gd name="connsiteX46-93" fmla="*/ 259399 w 564741"/>
                <a:gd name="connsiteY46-94" fmla="*/ 2280307 h 2589245"/>
                <a:gd name="connsiteX47-95" fmla="*/ 304615 w 564741"/>
                <a:gd name="connsiteY47-96" fmla="*/ 2242697 h 2589245"/>
                <a:gd name="connsiteX48-97" fmla="*/ 300828 w 564741"/>
                <a:gd name="connsiteY48-98" fmla="*/ 2210927 h 2589245"/>
                <a:gd name="connsiteX49-99" fmla="*/ 325330 w 564741"/>
                <a:gd name="connsiteY49-100" fmla="*/ 2208007 h 2589245"/>
                <a:gd name="connsiteX50-101" fmla="*/ 317756 w 564741"/>
                <a:gd name="connsiteY50-102" fmla="*/ 2144466 h 2589245"/>
                <a:gd name="connsiteX51-103" fmla="*/ 338471 w 564741"/>
                <a:gd name="connsiteY51-104" fmla="*/ 2109777 h 2589245"/>
                <a:gd name="connsiteX52-105" fmla="*/ 330897 w 564741"/>
                <a:gd name="connsiteY52-106" fmla="*/ 2046237 h 2589245"/>
                <a:gd name="connsiteX53-107" fmla="*/ 347825 w 564741"/>
                <a:gd name="connsiteY53-108" fmla="*/ 1979777 h 2589245"/>
                <a:gd name="connsiteX54-109" fmla="*/ 336465 w 564741"/>
                <a:gd name="connsiteY54-110" fmla="*/ 1884467 h 2589245"/>
                <a:gd name="connsiteX55-111" fmla="*/ 325104 w 564741"/>
                <a:gd name="connsiteY55-112" fmla="*/ 1789157 h 2589245"/>
                <a:gd name="connsiteX56-113" fmla="*/ 287956 w 564741"/>
                <a:gd name="connsiteY56-114" fmla="*/ 1060552 h 2589245"/>
                <a:gd name="connsiteX57-115" fmla="*/ 269021 w 564741"/>
                <a:gd name="connsiteY57-116" fmla="*/ 901702 h 2589245"/>
                <a:gd name="connsiteX58-117" fmla="*/ 225587 w 564741"/>
                <a:gd name="connsiteY58-118" fmla="*/ 745773 h 2589245"/>
                <a:gd name="connsiteX59-119" fmla="*/ 206652 w 564741"/>
                <a:gd name="connsiteY59-120" fmla="*/ 586923 h 2589245"/>
                <a:gd name="connsiteX60-121" fmla="*/ 192452 w 564741"/>
                <a:gd name="connsiteY60-122" fmla="*/ 467787 h 2589245"/>
                <a:gd name="connsiteX61-123" fmla="*/ 152803 w 564741"/>
                <a:gd name="connsiteY61-124" fmla="*/ 343628 h 2589245"/>
                <a:gd name="connsiteX62-125" fmla="*/ 120728 w 564741"/>
                <a:gd name="connsiteY62-126" fmla="*/ 283008 h 2589245"/>
                <a:gd name="connsiteX63-127" fmla="*/ 88652 w 564741"/>
                <a:gd name="connsiteY63-128" fmla="*/ 222389 h 2589245"/>
                <a:gd name="connsiteX64-129" fmla="*/ 56577 w 564741"/>
                <a:gd name="connsiteY64-130" fmla="*/ 161770 h 2589245"/>
                <a:gd name="connsiteX65-131" fmla="*/ 28289 w 564741"/>
                <a:gd name="connsiteY65-132" fmla="*/ 132920 h 2589245"/>
                <a:gd name="connsiteX66-133" fmla="*/ 0 w 564741"/>
                <a:gd name="connsiteY66-134" fmla="*/ 104070 h 2589245"/>
                <a:gd name="connsiteX67-135" fmla="*/ 20715 w 564741"/>
                <a:gd name="connsiteY67-136" fmla="*/ 69381 h 2589245"/>
                <a:gd name="connsiteX68-137" fmla="*/ 16928 w 564741"/>
                <a:gd name="connsiteY68-138" fmla="*/ 37611 h 2589245"/>
                <a:gd name="connsiteX69-139" fmla="*/ 41430 w 564741"/>
                <a:gd name="connsiteY69-140" fmla="*/ 34690 h 2589245"/>
                <a:gd name="connsiteX70-141" fmla="*/ 62145 w 564741"/>
                <a:gd name="connsiteY70-142" fmla="*/ 0 h 2589245"/>
                <a:gd name="connsiteX0-143" fmla="*/ 62145 w 564741"/>
                <a:gd name="connsiteY0-144" fmla="*/ 0 h 2589245"/>
                <a:gd name="connsiteX1-145" fmla="*/ 114935 w 564741"/>
                <a:gd name="connsiteY1-146" fmla="*/ 25929 h 2589245"/>
                <a:gd name="connsiteX2-147" fmla="*/ 269516 w 564741"/>
                <a:gd name="connsiteY2-148" fmla="*/ 71945 h 2589245"/>
                <a:gd name="connsiteX3-149" fmla="*/ 322306 w 564741"/>
                <a:gd name="connsiteY3-150" fmla="*/ 97874 h 2589245"/>
                <a:gd name="connsiteX4-151" fmla="*/ 350595 w 564741"/>
                <a:gd name="connsiteY4-152" fmla="*/ 126724 h 2589245"/>
                <a:gd name="connsiteX5-153" fmla="*/ 375096 w 564741"/>
                <a:gd name="connsiteY5-154" fmla="*/ 123803 h 2589245"/>
                <a:gd name="connsiteX6-155" fmla="*/ 382670 w 564741"/>
                <a:gd name="connsiteY6-156" fmla="*/ 187344 h 2589245"/>
                <a:gd name="connsiteX7-157" fmla="*/ 386457 w 564741"/>
                <a:gd name="connsiteY7-158" fmla="*/ 219113 h 2589245"/>
                <a:gd name="connsiteX8-159" fmla="*/ 390244 w 564741"/>
                <a:gd name="connsiteY8-160" fmla="*/ 250883 h 2589245"/>
                <a:gd name="connsiteX9-161" fmla="*/ 394031 w 564741"/>
                <a:gd name="connsiteY9-162" fmla="*/ 282653 h 2589245"/>
                <a:gd name="connsiteX10-163" fmla="*/ 397818 w 564741"/>
                <a:gd name="connsiteY10-164" fmla="*/ 314423 h 2589245"/>
                <a:gd name="connsiteX11-165" fmla="*/ 405391 w 564741"/>
                <a:gd name="connsiteY11-166" fmla="*/ 377962 h 2589245"/>
                <a:gd name="connsiteX12-167" fmla="*/ 412965 w 564741"/>
                <a:gd name="connsiteY12-168" fmla="*/ 441502 h 2589245"/>
                <a:gd name="connsiteX13-169" fmla="*/ 396037 w 564741"/>
                <a:gd name="connsiteY13-170" fmla="*/ 507962 h 2589245"/>
                <a:gd name="connsiteX14-171" fmla="*/ 402664 w 564741"/>
                <a:gd name="connsiteY14-172" fmla="*/ 563560 h 2589245"/>
                <a:gd name="connsiteX15-173" fmla="*/ 414025 w 564741"/>
                <a:gd name="connsiteY15-174" fmla="*/ 658870 h 2589245"/>
                <a:gd name="connsiteX16-175" fmla="*/ 425385 w 564741"/>
                <a:gd name="connsiteY16-176" fmla="*/ 754179 h 2589245"/>
                <a:gd name="connsiteX17-177" fmla="*/ 448106 w 564741"/>
                <a:gd name="connsiteY17-178" fmla="*/ 944798 h 2589245"/>
                <a:gd name="connsiteX18-179" fmla="*/ 470827 w 564741"/>
                <a:gd name="connsiteY18-180" fmla="*/ 1135418 h 2589245"/>
                <a:gd name="connsiteX19-181" fmla="*/ 489761 w 564741"/>
                <a:gd name="connsiteY19-182" fmla="*/ 1294267 h 2589245"/>
                <a:gd name="connsiteX20-183" fmla="*/ 487981 w 564741"/>
                <a:gd name="connsiteY20-184" fmla="*/ 1487807 h 2589245"/>
                <a:gd name="connsiteX21-185" fmla="*/ 505968 w 564741"/>
                <a:gd name="connsiteY21-186" fmla="*/ 1638714 h 2589245"/>
                <a:gd name="connsiteX22-187" fmla="*/ 521116 w 564741"/>
                <a:gd name="connsiteY22-188" fmla="*/ 1765793 h 2589245"/>
                <a:gd name="connsiteX23-189" fmla="*/ 532476 w 564741"/>
                <a:gd name="connsiteY23-190" fmla="*/ 1861103 h 2589245"/>
                <a:gd name="connsiteX24-191" fmla="*/ 519335 w 564741"/>
                <a:gd name="connsiteY24-192" fmla="*/ 1959334 h 2589245"/>
                <a:gd name="connsiteX25-193" fmla="*/ 526909 w 564741"/>
                <a:gd name="connsiteY25-194" fmla="*/ 2022873 h 2589245"/>
                <a:gd name="connsiteX26-195" fmla="*/ 530696 w 564741"/>
                <a:gd name="connsiteY26-196" fmla="*/ 2054643 h 2589245"/>
                <a:gd name="connsiteX27-197" fmla="*/ 534482 w 564741"/>
                <a:gd name="connsiteY27-198" fmla="*/ 2086413 h 2589245"/>
                <a:gd name="connsiteX28-199" fmla="*/ 564741 w 564741"/>
                <a:gd name="connsiteY28-200" fmla="*/ 2416854 h 2589245"/>
                <a:gd name="connsiteX29-201" fmla="*/ 551636 w 564741"/>
                <a:gd name="connsiteY29-202" fmla="*/ 2438802 h 2589245"/>
                <a:gd name="connsiteX30-203" fmla="*/ 506420 w 564741"/>
                <a:gd name="connsiteY30-204" fmla="*/ 2476413 h 2589245"/>
                <a:gd name="connsiteX31-205" fmla="*/ 489492 w 564741"/>
                <a:gd name="connsiteY31-206" fmla="*/ 2542872 h 2589245"/>
                <a:gd name="connsiteX32-207" fmla="*/ 468777 w 564741"/>
                <a:gd name="connsiteY32-208" fmla="*/ 2577563 h 2589245"/>
                <a:gd name="connsiteX33-209" fmla="*/ 444277 w 564741"/>
                <a:gd name="connsiteY33-210" fmla="*/ 2580483 h 2589245"/>
                <a:gd name="connsiteX34-211" fmla="*/ 419775 w 564741"/>
                <a:gd name="connsiteY34-212" fmla="*/ 2583404 h 2589245"/>
                <a:gd name="connsiteX35-213" fmla="*/ 395273 w 564741"/>
                <a:gd name="connsiteY35-214" fmla="*/ 2586324 h 2589245"/>
                <a:gd name="connsiteX36-215" fmla="*/ 370772 w 564741"/>
                <a:gd name="connsiteY36-216" fmla="*/ 2589245 h 2589245"/>
                <a:gd name="connsiteX37-217" fmla="*/ 342483 w 564741"/>
                <a:gd name="connsiteY37-218" fmla="*/ 2560395 h 2589245"/>
                <a:gd name="connsiteX38-219" fmla="*/ 310408 w 564741"/>
                <a:gd name="connsiteY38-220" fmla="*/ 2499777 h 2589245"/>
                <a:gd name="connsiteX39-221" fmla="*/ 282120 w 564741"/>
                <a:gd name="connsiteY39-222" fmla="*/ 2470927 h 2589245"/>
                <a:gd name="connsiteX40-223" fmla="*/ 278333 w 564741"/>
                <a:gd name="connsiteY40-224" fmla="*/ 2439157 h 2589245"/>
                <a:gd name="connsiteX41-225" fmla="*/ 250045 w 564741"/>
                <a:gd name="connsiteY41-226" fmla="*/ 2410307 h 2589245"/>
                <a:gd name="connsiteX42-227" fmla="*/ 246258 w 564741"/>
                <a:gd name="connsiteY42-228" fmla="*/ 2378538 h 2589245"/>
                <a:gd name="connsiteX43-229" fmla="*/ 242471 w 564741"/>
                <a:gd name="connsiteY43-230" fmla="*/ 2346768 h 2589245"/>
                <a:gd name="connsiteX44-231" fmla="*/ 263186 w 564741"/>
                <a:gd name="connsiteY44-232" fmla="*/ 2312077 h 2589245"/>
                <a:gd name="connsiteX45-233" fmla="*/ 259399 w 564741"/>
                <a:gd name="connsiteY45-234" fmla="*/ 2280307 h 2589245"/>
                <a:gd name="connsiteX46-235" fmla="*/ 304615 w 564741"/>
                <a:gd name="connsiteY46-236" fmla="*/ 2242697 h 2589245"/>
                <a:gd name="connsiteX47-237" fmla="*/ 300828 w 564741"/>
                <a:gd name="connsiteY47-238" fmla="*/ 2210927 h 2589245"/>
                <a:gd name="connsiteX48-239" fmla="*/ 325330 w 564741"/>
                <a:gd name="connsiteY48-240" fmla="*/ 2208007 h 2589245"/>
                <a:gd name="connsiteX49-241" fmla="*/ 317756 w 564741"/>
                <a:gd name="connsiteY49-242" fmla="*/ 2144466 h 2589245"/>
                <a:gd name="connsiteX50-243" fmla="*/ 338471 w 564741"/>
                <a:gd name="connsiteY50-244" fmla="*/ 2109777 h 2589245"/>
                <a:gd name="connsiteX51-245" fmla="*/ 330897 w 564741"/>
                <a:gd name="connsiteY51-246" fmla="*/ 2046237 h 2589245"/>
                <a:gd name="connsiteX52-247" fmla="*/ 347825 w 564741"/>
                <a:gd name="connsiteY52-248" fmla="*/ 1979777 h 2589245"/>
                <a:gd name="connsiteX53-249" fmla="*/ 336465 w 564741"/>
                <a:gd name="connsiteY53-250" fmla="*/ 1884467 h 2589245"/>
                <a:gd name="connsiteX54-251" fmla="*/ 325104 w 564741"/>
                <a:gd name="connsiteY54-252" fmla="*/ 1789157 h 2589245"/>
                <a:gd name="connsiteX55-253" fmla="*/ 287956 w 564741"/>
                <a:gd name="connsiteY55-254" fmla="*/ 1060552 h 2589245"/>
                <a:gd name="connsiteX56-255" fmla="*/ 269021 w 564741"/>
                <a:gd name="connsiteY56-256" fmla="*/ 901702 h 2589245"/>
                <a:gd name="connsiteX57-257" fmla="*/ 225587 w 564741"/>
                <a:gd name="connsiteY57-258" fmla="*/ 745773 h 2589245"/>
                <a:gd name="connsiteX58-259" fmla="*/ 206652 w 564741"/>
                <a:gd name="connsiteY58-260" fmla="*/ 586923 h 2589245"/>
                <a:gd name="connsiteX59-261" fmla="*/ 192452 w 564741"/>
                <a:gd name="connsiteY59-262" fmla="*/ 467787 h 2589245"/>
                <a:gd name="connsiteX60-263" fmla="*/ 152803 w 564741"/>
                <a:gd name="connsiteY60-264" fmla="*/ 343628 h 2589245"/>
                <a:gd name="connsiteX61-265" fmla="*/ 120728 w 564741"/>
                <a:gd name="connsiteY61-266" fmla="*/ 283008 h 2589245"/>
                <a:gd name="connsiteX62-267" fmla="*/ 88652 w 564741"/>
                <a:gd name="connsiteY62-268" fmla="*/ 222389 h 2589245"/>
                <a:gd name="connsiteX63-269" fmla="*/ 56577 w 564741"/>
                <a:gd name="connsiteY63-270" fmla="*/ 161770 h 2589245"/>
                <a:gd name="connsiteX64-271" fmla="*/ 28289 w 564741"/>
                <a:gd name="connsiteY64-272" fmla="*/ 132920 h 2589245"/>
                <a:gd name="connsiteX65-273" fmla="*/ 0 w 564741"/>
                <a:gd name="connsiteY65-274" fmla="*/ 104070 h 2589245"/>
                <a:gd name="connsiteX66-275" fmla="*/ 20715 w 564741"/>
                <a:gd name="connsiteY66-276" fmla="*/ 69381 h 2589245"/>
                <a:gd name="connsiteX67-277" fmla="*/ 16928 w 564741"/>
                <a:gd name="connsiteY67-278" fmla="*/ 37611 h 2589245"/>
                <a:gd name="connsiteX68-279" fmla="*/ 41430 w 564741"/>
                <a:gd name="connsiteY68-280" fmla="*/ 34690 h 2589245"/>
                <a:gd name="connsiteX69-281" fmla="*/ 62145 w 564741"/>
                <a:gd name="connsiteY69-282" fmla="*/ 0 h 2589245"/>
                <a:gd name="connsiteX0-283" fmla="*/ 62145 w 551636"/>
                <a:gd name="connsiteY0-284" fmla="*/ 0 h 2589245"/>
                <a:gd name="connsiteX1-285" fmla="*/ 114935 w 551636"/>
                <a:gd name="connsiteY1-286" fmla="*/ 25929 h 2589245"/>
                <a:gd name="connsiteX2-287" fmla="*/ 269516 w 551636"/>
                <a:gd name="connsiteY2-288" fmla="*/ 71945 h 2589245"/>
                <a:gd name="connsiteX3-289" fmla="*/ 322306 w 551636"/>
                <a:gd name="connsiteY3-290" fmla="*/ 97874 h 2589245"/>
                <a:gd name="connsiteX4-291" fmla="*/ 350595 w 551636"/>
                <a:gd name="connsiteY4-292" fmla="*/ 126724 h 2589245"/>
                <a:gd name="connsiteX5-293" fmla="*/ 375096 w 551636"/>
                <a:gd name="connsiteY5-294" fmla="*/ 123803 h 2589245"/>
                <a:gd name="connsiteX6-295" fmla="*/ 382670 w 551636"/>
                <a:gd name="connsiteY6-296" fmla="*/ 187344 h 2589245"/>
                <a:gd name="connsiteX7-297" fmla="*/ 386457 w 551636"/>
                <a:gd name="connsiteY7-298" fmla="*/ 219113 h 2589245"/>
                <a:gd name="connsiteX8-299" fmla="*/ 390244 w 551636"/>
                <a:gd name="connsiteY8-300" fmla="*/ 250883 h 2589245"/>
                <a:gd name="connsiteX9-301" fmla="*/ 394031 w 551636"/>
                <a:gd name="connsiteY9-302" fmla="*/ 282653 h 2589245"/>
                <a:gd name="connsiteX10-303" fmla="*/ 397818 w 551636"/>
                <a:gd name="connsiteY10-304" fmla="*/ 314423 h 2589245"/>
                <a:gd name="connsiteX11-305" fmla="*/ 405391 w 551636"/>
                <a:gd name="connsiteY11-306" fmla="*/ 377962 h 2589245"/>
                <a:gd name="connsiteX12-307" fmla="*/ 412965 w 551636"/>
                <a:gd name="connsiteY12-308" fmla="*/ 441502 h 2589245"/>
                <a:gd name="connsiteX13-309" fmla="*/ 396037 w 551636"/>
                <a:gd name="connsiteY13-310" fmla="*/ 507962 h 2589245"/>
                <a:gd name="connsiteX14-311" fmla="*/ 402664 w 551636"/>
                <a:gd name="connsiteY14-312" fmla="*/ 563560 h 2589245"/>
                <a:gd name="connsiteX15-313" fmla="*/ 414025 w 551636"/>
                <a:gd name="connsiteY15-314" fmla="*/ 658870 h 2589245"/>
                <a:gd name="connsiteX16-315" fmla="*/ 425385 w 551636"/>
                <a:gd name="connsiteY16-316" fmla="*/ 754179 h 2589245"/>
                <a:gd name="connsiteX17-317" fmla="*/ 448106 w 551636"/>
                <a:gd name="connsiteY17-318" fmla="*/ 944798 h 2589245"/>
                <a:gd name="connsiteX18-319" fmla="*/ 470827 w 551636"/>
                <a:gd name="connsiteY18-320" fmla="*/ 1135418 h 2589245"/>
                <a:gd name="connsiteX19-321" fmla="*/ 489761 w 551636"/>
                <a:gd name="connsiteY19-322" fmla="*/ 1294267 h 2589245"/>
                <a:gd name="connsiteX20-323" fmla="*/ 487981 w 551636"/>
                <a:gd name="connsiteY20-324" fmla="*/ 1487807 h 2589245"/>
                <a:gd name="connsiteX21-325" fmla="*/ 505968 w 551636"/>
                <a:gd name="connsiteY21-326" fmla="*/ 1638714 h 2589245"/>
                <a:gd name="connsiteX22-327" fmla="*/ 521116 w 551636"/>
                <a:gd name="connsiteY22-328" fmla="*/ 1765793 h 2589245"/>
                <a:gd name="connsiteX23-329" fmla="*/ 532476 w 551636"/>
                <a:gd name="connsiteY23-330" fmla="*/ 1861103 h 2589245"/>
                <a:gd name="connsiteX24-331" fmla="*/ 519335 w 551636"/>
                <a:gd name="connsiteY24-332" fmla="*/ 1959334 h 2589245"/>
                <a:gd name="connsiteX25-333" fmla="*/ 526909 w 551636"/>
                <a:gd name="connsiteY25-334" fmla="*/ 2022873 h 2589245"/>
                <a:gd name="connsiteX26-335" fmla="*/ 530696 w 551636"/>
                <a:gd name="connsiteY26-336" fmla="*/ 2054643 h 2589245"/>
                <a:gd name="connsiteX27-337" fmla="*/ 534482 w 551636"/>
                <a:gd name="connsiteY27-338" fmla="*/ 2086413 h 2589245"/>
                <a:gd name="connsiteX28-339" fmla="*/ 551636 w 551636"/>
                <a:gd name="connsiteY28-340" fmla="*/ 2438802 h 2589245"/>
                <a:gd name="connsiteX29-341" fmla="*/ 506420 w 551636"/>
                <a:gd name="connsiteY29-342" fmla="*/ 2476413 h 2589245"/>
                <a:gd name="connsiteX30-343" fmla="*/ 489492 w 551636"/>
                <a:gd name="connsiteY30-344" fmla="*/ 2542872 h 2589245"/>
                <a:gd name="connsiteX31-345" fmla="*/ 468777 w 551636"/>
                <a:gd name="connsiteY31-346" fmla="*/ 2577563 h 2589245"/>
                <a:gd name="connsiteX32-347" fmla="*/ 444277 w 551636"/>
                <a:gd name="connsiteY32-348" fmla="*/ 2580483 h 2589245"/>
                <a:gd name="connsiteX33-349" fmla="*/ 419775 w 551636"/>
                <a:gd name="connsiteY33-350" fmla="*/ 2583404 h 2589245"/>
                <a:gd name="connsiteX34-351" fmla="*/ 395273 w 551636"/>
                <a:gd name="connsiteY34-352" fmla="*/ 2586324 h 2589245"/>
                <a:gd name="connsiteX35-353" fmla="*/ 370772 w 551636"/>
                <a:gd name="connsiteY35-354" fmla="*/ 2589245 h 2589245"/>
                <a:gd name="connsiteX36-355" fmla="*/ 342483 w 551636"/>
                <a:gd name="connsiteY36-356" fmla="*/ 2560395 h 2589245"/>
                <a:gd name="connsiteX37-357" fmla="*/ 310408 w 551636"/>
                <a:gd name="connsiteY37-358" fmla="*/ 2499777 h 2589245"/>
                <a:gd name="connsiteX38-359" fmla="*/ 282120 w 551636"/>
                <a:gd name="connsiteY38-360" fmla="*/ 2470927 h 2589245"/>
                <a:gd name="connsiteX39-361" fmla="*/ 278333 w 551636"/>
                <a:gd name="connsiteY39-362" fmla="*/ 2439157 h 2589245"/>
                <a:gd name="connsiteX40-363" fmla="*/ 250045 w 551636"/>
                <a:gd name="connsiteY40-364" fmla="*/ 2410307 h 2589245"/>
                <a:gd name="connsiteX41-365" fmla="*/ 246258 w 551636"/>
                <a:gd name="connsiteY41-366" fmla="*/ 2378538 h 2589245"/>
                <a:gd name="connsiteX42-367" fmla="*/ 242471 w 551636"/>
                <a:gd name="connsiteY42-368" fmla="*/ 2346768 h 2589245"/>
                <a:gd name="connsiteX43-369" fmla="*/ 263186 w 551636"/>
                <a:gd name="connsiteY43-370" fmla="*/ 2312077 h 2589245"/>
                <a:gd name="connsiteX44-371" fmla="*/ 259399 w 551636"/>
                <a:gd name="connsiteY44-372" fmla="*/ 2280307 h 2589245"/>
                <a:gd name="connsiteX45-373" fmla="*/ 304615 w 551636"/>
                <a:gd name="connsiteY45-374" fmla="*/ 2242697 h 2589245"/>
                <a:gd name="connsiteX46-375" fmla="*/ 300828 w 551636"/>
                <a:gd name="connsiteY46-376" fmla="*/ 2210927 h 2589245"/>
                <a:gd name="connsiteX47-377" fmla="*/ 325330 w 551636"/>
                <a:gd name="connsiteY47-378" fmla="*/ 2208007 h 2589245"/>
                <a:gd name="connsiteX48-379" fmla="*/ 317756 w 551636"/>
                <a:gd name="connsiteY48-380" fmla="*/ 2144466 h 2589245"/>
                <a:gd name="connsiteX49-381" fmla="*/ 338471 w 551636"/>
                <a:gd name="connsiteY49-382" fmla="*/ 2109777 h 2589245"/>
                <a:gd name="connsiteX50-383" fmla="*/ 330897 w 551636"/>
                <a:gd name="connsiteY50-384" fmla="*/ 2046237 h 2589245"/>
                <a:gd name="connsiteX51-385" fmla="*/ 347825 w 551636"/>
                <a:gd name="connsiteY51-386" fmla="*/ 1979777 h 2589245"/>
                <a:gd name="connsiteX52-387" fmla="*/ 336465 w 551636"/>
                <a:gd name="connsiteY52-388" fmla="*/ 1884467 h 2589245"/>
                <a:gd name="connsiteX53-389" fmla="*/ 325104 w 551636"/>
                <a:gd name="connsiteY53-390" fmla="*/ 1789157 h 2589245"/>
                <a:gd name="connsiteX54-391" fmla="*/ 287956 w 551636"/>
                <a:gd name="connsiteY54-392" fmla="*/ 1060552 h 2589245"/>
                <a:gd name="connsiteX55-393" fmla="*/ 269021 w 551636"/>
                <a:gd name="connsiteY55-394" fmla="*/ 901702 h 2589245"/>
                <a:gd name="connsiteX56-395" fmla="*/ 225587 w 551636"/>
                <a:gd name="connsiteY56-396" fmla="*/ 745773 h 2589245"/>
                <a:gd name="connsiteX57-397" fmla="*/ 206652 w 551636"/>
                <a:gd name="connsiteY57-398" fmla="*/ 586923 h 2589245"/>
                <a:gd name="connsiteX58-399" fmla="*/ 192452 w 551636"/>
                <a:gd name="connsiteY58-400" fmla="*/ 467787 h 2589245"/>
                <a:gd name="connsiteX59-401" fmla="*/ 152803 w 551636"/>
                <a:gd name="connsiteY59-402" fmla="*/ 343628 h 2589245"/>
                <a:gd name="connsiteX60-403" fmla="*/ 120728 w 551636"/>
                <a:gd name="connsiteY60-404" fmla="*/ 283008 h 2589245"/>
                <a:gd name="connsiteX61-405" fmla="*/ 88652 w 551636"/>
                <a:gd name="connsiteY61-406" fmla="*/ 222389 h 2589245"/>
                <a:gd name="connsiteX62-407" fmla="*/ 56577 w 551636"/>
                <a:gd name="connsiteY62-408" fmla="*/ 161770 h 2589245"/>
                <a:gd name="connsiteX63-409" fmla="*/ 28289 w 551636"/>
                <a:gd name="connsiteY63-410" fmla="*/ 132920 h 2589245"/>
                <a:gd name="connsiteX64-411" fmla="*/ 0 w 551636"/>
                <a:gd name="connsiteY64-412" fmla="*/ 104070 h 2589245"/>
                <a:gd name="connsiteX65-413" fmla="*/ 20715 w 551636"/>
                <a:gd name="connsiteY65-414" fmla="*/ 69381 h 2589245"/>
                <a:gd name="connsiteX66-415" fmla="*/ 16928 w 551636"/>
                <a:gd name="connsiteY66-416" fmla="*/ 37611 h 2589245"/>
                <a:gd name="connsiteX67-417" fmla="*/ 41430 w 551636"/>
                <a:gd name="connsiteY67-418" fmla="*/ 34690 h 2589245"/>
                <a:gd name="connsiteX68-419" fmla="*/ 62145 w 551636"/>
                <a:gd name="connsiteY68-420" fmla="*/ 0 h 2589245"/>
                <a:gd name="connsiteX0-421" fmla="*/ 62145 w 534482"/>
                <a:gd name="connsiteY0-422" fmla="*/ 0 h 2589245"/>
                <a:gd name="connsiteX1-423" fmla="*/ 114935 w 534482"/>
                <a:gd name="connsiteY1-424" fmla="*/ 25929 h 2589245"/>
                <a:gd name="connsiteX2-425" fmla="*/ 269516 w 534482"/>
                <a:gd name="connsiteY2-426" fmla="*/ 71945 h 2589245"/>
                <a:gd name="connsiteX3-427" fmla="*/ 322306 w 534482"/>
                <a:gd name="connsiteY3-428" fmla="*/ 97874 h 2589245"/>
                <a:gd name="connsiteX4-429" fmla="*/ 350595 w 534482"/>
                <a:gd name="connsiteY4-430" fmla="*/ 126724 h 2589245"/>
                <a:gd name="connsiteX5-431" fmla="*/ 375096 w 534482"/>
                <a:gd name="connsiteY5-432" fmla="*/ 123803 h 2589245"/>
                <a:gd name="connsiteX6-433" fmla="*/ 382670 w 534482"/>
                <a:gd name="connsiteY6-434" fmla="*/ 187344 h 2589245"/>
                <a:gd name="connsiteX7-435" fmla="*/ 386457 w 534482"/>
                <a:gd name="connsiteY7-436" fmla="*/ 219113 h 2589245"/>
                <a:gd name="connsiteX8-437" fmla="*/ 390244 w 534482"/>
                <a:gd name="connsiteY8-438" fmla="*/ 250883 h 2589245"/>
                <a:gd name="connsiteX9-439" fmla="*/ 394031 w 534482"/>
                <a:gd name="connsiteY9-440" fmla="*/ 282653 h 2589245"/>
                <a:gd name="connsiteX10-441" fmla="*/ 397818 w 534482"/>
                <a:gd name="connsiteY10-442" fmla="*/ 314423 h 2589245"/>
                <a:gd name="connsiteX11-443" fmla="*/ 405391 w 534482"/>
                <a:gd name="connsiteY11-444" fmla="*/ 377962 h 2589245"/>
                <a:gd name="connsiteX12-445" fmla="*/ 412965 w 534482"/>
                <a:gd name="connsiteY12-446" fmla="*/ 441502 h 2589245"/>
                <a:gd name="connsiteX13-447" fmla="*/ 396037 w 534482"/>
                <a:gd name="connsiteY13-448" fmla="*/ 507962 h 2589245"/>
                <a:gd name="connsiteX14-449" fmla="*/ 402664 w 534482"/>
                <a:gd name="connsiteY14-450" fmla="*/ 563560 h 2589245"/>
                <a:gd name="connsiteX15-451" fmla="*/ 414025 w 534482"/>
                <a:gd name="connsiteY15-452" fmla="*/ 658870 h 2589245"/>
                <a:gd name="connsiteX16-453" fmla="*/ 425385 w 534482"/>
                <a:gd name="connsiteY16-454" fmla="*/ 754179 h 2589245"/>
                <a:gd name="connsiteX17-455" fmla="*/ 448106 w 534482"/>
                <a:gd name="connsiteY17-456" fmla="*/ 944798 h 2589245"/>
                <a:gd name="connsiteX18-457" fmla="*/ 470827 w 534482"/>
                <a:gd name="connsiteY18-458" fmla="*/ 1135418 h 2589245"/>
                <a:gd name="connsiteX19-459" fmla="*/ 489761 w 534482"/>
                <a:gd name="connsiteY19-460" fmla="*/ 1294267 h 2589245"/>
                <a:gd name="connsiteX20-461" fmla="*/ 487981 w 534482"/>
                <a:gd name="connsiteY20-462" fmla="*/ 1487807 h 2589245"/>
                <a:gd name="connsiteX21-463" fmla="*/ 505968 w 534482"/>
                <a:gd name="connsiteY21-464" fmla="*/ 1638714 h 2589245"/>
                <a:gd name="connsiteX22-465" fmla="*/ 521116 w 534482"/>
                <a:gd name="connsiteY22-466" fmla="*/ 1765793 h 2589245"/>
                <a:gd name="connsiteX23-467" fmla="*/ 532476 w 534482"/>
                <a:gd name="connsiteY23-468" fmla="*/ 1861103 h 2589245"/>
                <a:gd name="connsiteX24-469" fmla="*/ 519335 w 534482"/>
                <a:gd name="connsiteY24-470" fmla="*/ 1959334 h 2589245"/>
                <a:gd name="connsiteX25-471" fmla="*/ 526909 w 534482"/>
                <a:gd name="connsiteY25-472" fmla="*/ 2022873 h 2589245"/>
                <a:gd name="connsiteX26-473" fmla="*/ 530696 w 534482"/>
                <a:gd name="connsiteY26-474" fmla="*/ 2054643 h 2589245"/>
                <a:gd name="connsiteX27-475" fmla="*/ 534482 w 534482"/>
                <a:gd name="connsiteY27-476" fmla="*/ 2086413 h 2589245"/>
                <a:gd name="connsiteX28-477" fmla="*/ 506420 w 534482"/>
                <a:gd name="connsiteY28-478" fmla="*/ 2476413 h 2589245"/>
                <a:gd name="connsiteX29-479" fmla="*/ 489492 w 534482"/>
                <a:gd name="connsiteY29-480" fmla="*/ 2542872 h 2589245"/>
                <a:gd name="connsiteX30-481" fmla="*/ 468777 w 534482"/>
                <a:gd name="connsiteY30-482" fmla="*/ 2577563 h 2589245"/>
                <a:gd name="connsiteX31-483" fmla="*/ 444277 w 534482"/>
                <a:gd name="connsiteY31-484" fmla="*/ 2580483 h 2589245"/>
                <a:gd name="connsiteX32-485" fmla="*/ 419775 w 534482"/>
                <a:gd name="connsiteY32-486" fmla="*/ 2583404 h 2589245"/>
                <a:gd name="connsiteX33-487" fmla="*/ 395273 w 534482"/>
                <a:gd name="connsiteY33-488" fmla="*/ 2586324 h 2589245"/>
                <a:gd name="connsiteX34-489" fmla="*/ 370772 w 534482"/>
                <a:gd name="connsiteY34-490" fmla="*/ 2589245 h 2589245"/>
                <a:gd name="connsiteX35-491" fmla="*/ 342483 w 534482"/>
                <a:gd name="connsiteY35-492" fmla="*/ 2560395 h 2589245"/>
                <a:gd name="connsiteX36-493" fmla="*/ 310408 w 534482"/>
                <a:gd name="connsiteY36-494" fmla="*/ 2499777 h 2589245"/>
                <a:gd name="connsiteX37-495" fmla="*/ 282120 w 534482"/>
                <a:gd name="connsiteY37-496" fmla="*/ 2470927 h 2589245"/>
                <a:gd name="connsiteX38-497" fmla="*/ 278333 w 534482"/>
                <a:gd name="connsiteY38-498" fmla="*/ 2439157 h 2589245"/>
                <a:gd name="connsiteX39-499" fmla="*/ 250045 w 534482"/>
                <a:gd name="connsiteY39-500" fmla="*/ 2410307 h 2589245"/>
                <a:gd name="connsiteX40-501" fmla="*/ 246258 w 534482"/>
                <a:gd name="connsiteY40-502" fmla="*/ 2378538 h 2589245"/>
                <a:gd name="connsiteX41-503" fmla="*/ 242471 w 534482"/>
                <a:gd name="connsiteY41-504" fmla="*/ 2346768 h 2589245"/>
                <a:gd name="connsiteX42-505" fmla="*/ 263186 w 534482"/>
                <a:gd name="connsiteY42-506" fmla="*/ 2312077 h 2589245"/>
                <a:gd name="connsiteX43-507" fmla="*/ 259399 w 534482"/>
                <a:gd name="connsiteY43-508" fmla="*/ 2280307 h 2589245"/>
                <a:gd name="connsiteX44-509" fmla="*/ 304615 w 534482"/>
                <a:gd name="connsiteY44-510" fmla="*/ 2242697 h 2589245"/>
                <a:gd name="connsiteX45-511" fmla="*/ 300828 w 534482"/>
                <a:gd name="connsiteY45-512" fmla="*/ 2210927 h 2589245"/>
                <a:gd name="connsiteX46-513" fmla="*/ 325330 w 534482"/>
                <a:gd name="connsiteY46-514" fmla="*/ 2208007 h 2589245"/>
                <a:gd name="connsiteX47-515" fmla="*/ 317756 w 534482"/>
                <a:gd name="connsiteY47-516" fmla="*/ 2144466 h 2589245"/>
                <a:gd name="connsiteX48-517" fmla="*/ 338471 w 534482"/>
                <a:gd name="connsiteY48-518" fmla="*/ 2109777 h 2589245"/>
                <a:gd name="connsiteX49-519" fmla="*/ 330897 w 534482"/>
                <a:gd name="connsiteY49-520" fmla="*/ 2046237 h 2589245"/>
                <a:gd name="connsiteX50-521" fmla="*/ 347825 w 534482"/>
                <a:gd name="connsiteY50-522" fmla="*/ 1979777 h 2589245"/>
                <a:gd name="connsiteX51-523" fmla="*/ 336465 w 534482"/>
                <a:gd name="connsiteY51-524" fmla="*/ 1884467 h 2589245"/>
                <a:gd name="connsiteX52-525" fmla="*/ 325104 w 534482"/>
                <a:gd name="connsiteY52-526" fmla="*/ 1789157 h 2589245"/>
                <a:gd name="connsiteX53-527" fmla="*/ 287956 w 534482"/>
                <a:gd name="connsiteY53-528" fmla="*/ 1060552 h 2589245"/>
                <a:gd name="connsiteX54-529" fmla="*/ 269021 w 534482"/>
                <a:gd name="connsiteY54-530" fmla="*/ 901702 h 2589245"/>
                <a:gd name="connsiteX55-531" fmla="*/ 225587 w 534482"/>
                <a:gd name="connsiteY55-532" fmla="*/ 745773 h 2589245"/>
                <a:gd name="connsiteX56-533" fmla="*/ 206652 w 534482"/>
                <a:gd name="connsiteY56-534" fmla="*/ 586923 h 2589245"/>
                <a:gd name="connsiteX57-535" fmla="*/ 192452 w 534482"/>
                <a:gd name="connsiteY57-536" fmla="*/ 467787 h 2589245"/>
                <a:gd name="connsiteX58-537" fmla="*/ 152803 w 534482"/>
                <a:gd name="connsiteY58-538" fmla="*/ 343628 h 2589245"/>
                <a:gd name="connsiteX59-539" fmla="*/ 120728 w 534482"/>
                <a:gd name="connsiteY59-540" fmla="*/ 283008 h 2589245"/>
                <a:gd name="connsiteX60-541" fmla="*/ 88652 w 534482"/>
                <a:gd name="connsiteY60-542" fmla="*/ 222389 h 2589245"/>
                <a:gd name="connsiteX61-543" fmla="*/ 56577 w 534482"/>
                <a:gd name="connsiteY61-544" fmla="*/ 161770 h 2589245"/>
                <a:gd name="connsiteX62-545" fmla="*/ 28289 w 534482"/>
                <a:gd name="connsiteY62-546" fmla="*/ 132920 h 2589245"/>
                <a:gd name="connsiteX63-547" fmla="*/ 0 w 534482"/>
                <a:gd name="connsiteY63-548" fmla="*/ 104070 h 2589245"/>
                <a:gd name="connsiteX64-549" fmla="*/ 20715 w 534482"/>
                <a:gd name="connsiteY64-550" fmla="*/ 69381 h 2589245"/>
                <a:gd name="connsiteX65-551" fmla="*/ 16928 w 534482"/>
                <a:gd name="connsiteY65-552" fmla="*/ 37611 h 2589245"/>
                <a:gd name="connsiteX66-553" fmla="*/ 41430 w 534482"/>
                <a:gd name="connsiteY66-554" fmla="*/ 34690 h 2589245"/>
                <a:gd name="connsiteX67-555" fmla="*/ 62145 w 534482"/>
                <a:gd name="connsiteY67-556" fmla="*/ 0 h 258924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  <a:cxn ang="0">
                  <a:pos x="connsiteX59-119" y="connsiteY59-120"/>
                </a:cxn>
                <a:cxn ang="0">
                  <a:pos x="connsiteX60-121" y="connsiteY60-122"/>
                </a:cxn>
                <a:cxn ang="0">
                  <a:pos x="connsiteX61-123" y="connsiteY61-124"/>
                </a:cxn>
                <a:cxn ang="0">
                  <a:pos x="connsiteX62-125" y="connsiteY62-126"/>
                </a:cxn>
                <a:cxn ang="0">
                  <a:pos x="connsiteX63-127" y="connsiteY63-128"/>
                </a:cxn>
                <a:cxn ang="0">
                  <a:pos x="connsiteX64-129" y="connsiteY64-130"/>
                </a:cxn>
                <a:cxn ang="0">
                  <a:pos x="connsiteX65-131" y="connsiteY65-132"/>
                </a:cxn>
                <a:cxn ang="0">
                  <a:pos x="connsiteX66-133" y="connsiteY66-134"/>
                </a:cxn>
                <a:cxn ang="0">
                  <a:pos x="connsiteX67-135" y="connsiteY67-136"/>
                </a:cxn>
              </a:cxnLst>
              <a:rect l="l" t="t" r="r" b="b"/>
              <a:pathLst>
                <a:path w="534482" h="2589245">
                  <a:moveTo>
                    <a:pt x="62145" y="0"/>
                  </a:moveTo>
                  <a:lnTo>
                    <a:pt x="114935" y="25929"/>
                  </a:lnTo>
                  <a:lnTo>
                    <a:pt x="269516" y="71945"/>
                  </a:lnTo>
                  <a:lnTo>
                    <a:pt x="322306" y="97874"/>
                  </a:lnTo>
                  <a:lnTo>
                    <a:pt x="350595" y="126724"/>
                  </a:lnTo>
                  <a:lnTo>
                    <a:pt x="375096" y="123803"/>
                  </a:lnTo>
                  <a:lnTo>
                    <a:pt x="382670" y="187344"/>
                  </a:lnTo>
                  <a:lnTo>
                    <a:pt x="386457" y="219113"/>
                  </a:lnTo>
                  <a:lnTo>
                    <a:pt x="390244" y="250883"/>
                  </a:lnTo>
                  <a:lnTo>
                    <a:pt x="394031" y="282653"/>
                  </a:lnTo>
                  <a:lnTo>
                    <a:pt x="397818" y="314423"/>
                  </a:lnTo>
                  <a:lnTo>
                    <a:pt x="405391" y="377962"/>
                  </a:lnTo>
                  <a:lnTo>
                    <a:pt x="412965" y="441502"/>
                  </a:lnTo>
                  <a:lnTo>
                    <a:pt x="396037" y="507962"/>
                  </a:lnTo>
                  <a:lnTo>
                    <a:pt x="402664" y="563560"/>
                  </a:lnTo>
                  <a:lnTo>
                    <a:pt x="414025" y="658870"/>
                  </a:lnTo>
                  <a:lnTo>
                    <a:pt x="425385" y="754179"/>
                  </a:lnTo>
                  <a:lnTo>
                    <a:pt x="448106" y="944798"/>
                  </a:lnTo>
                  <a:lnTo>
                    <a:pt x="470827" y="1135418"/>
                  </a:lnTo>
                  <a:lnTo>
                    <a:pt x="489761" y="1294267"/>
                  </a:lnTo>
                  <a:cubicBezTo>
                    <a:pt x="489168" y="1358780"/>
                    <a:pt x="488574" y="1423294"/>
                    <a:pt x="487981" y="1487807"/>
                  </a:cubicBezTo>
                  <a:lnTo>
                    <a:pt x="505968" y="1638714"/>
                  </a:lnTo>
                  <a:lnTo>
                    <a:pt x="521116" y="1765793"/>
                  </a:lnTo>
                  <a:lnTo>
                    <a:pt x="532476" y="1861103"/>
                  </a:lnTo>
                  <a:lnTo>
                    <a:pt x="519335" y="1959334"/>
                  </a:lnTo>
                  <a:lnTo>
                    <a:pt x="526909" y="2022873"/>
                  </a:lnTo>
                  <a:lnTo>
                    <a:pt x="530696" y="2054643"/>
                  </a:lnTo>
                  <a:lnTo>
                    <a:pt x="534482" y="2086413"/>
                  </a:lnTo>
                  <a:lnTo>
                    <a:pt x="506420" y="2476413"/>
                  </a:lnTo>
                  <a:lnTo>
                    <a:pt x="489492" y="2542872"/>
                  </a:lnTo>
                  <a:lnTo>
                    <a:pt x="468777" y="2577563"/>
                  </a:lnTo>
                  <a:lnTo>
                    <a:pt x="444277" y="2580483"/>
                  </a:lnTo>
                  <a:lnTo>
                    <a:pt x="419775" y="2583404"/>
                  </a:lnTo>
                  <a:lnTo>
                    <a:pt x="395273" y="2586324"/>
                  </a:lnTo>
                  <a:lnTo>
                    <a:pt x="370772" y="2589245"/>
                  </a:lnTo>
                  <a:lnTo>
                    <a:pt x="342483" y="2560395"/>
                  </a:lnTo>
                  <a:lnTo>
                    <a:pt x="310408" y="2499777"/>
                  </a:lnTo>
                  <a:lnTo>
                    <a:pt x="282120" y="2470927"/>
                  </a:lnTo>
                  <a:lnTo>
                    <a:pt x="278333" y="2439157"/>
                  </a:lnTo>
                  <a:lnTo>
                    <a:pt x="250045" y="2410307"/>
                  </a:lnTo>
                  <a:lnTo>
                    <a:pt x="246258" y="2378538"/>
                  </a:lnTo>
                  <a:lnTo>
                    <a:pt x="242471" y="2346768"/>
                  </a:lnTo>
                  <a:lnTo>
                    <a:pt x="263186" y="2312077"/>
                  </a:lnTo>
                  <a:lnTo>
                    <a:pt x="259399" y="2280307"/>
                  </a:lnTo>
                  <a:lnTo>
                    <a:pt x="304615" y="2242697"/>
                  </a:lnTo>
                  <a:lnTo>
                    <a:pt x="300828" y="2210927"/>
                  </a:lnTo>
                  <a:lnTo>
                    <a:pt x="325330" y="2208007"/>
                  </a:lnTo>
                  <a:lnTo>
                    <a:pt x="317756" y="2144466"/>
                  </a:lnTo>
                  <a:lnTo>
                    <a:pt x="338471" y="2109777"/>
                  </a:lnTo>
                  <a:lnTo>
                    <a:pt x="330897" y="2046237"/>
                  </a:lnTo>
                  <a:lnTo>
                    <a:pt x="347825" y="1979777"/>
                  </a:lnTo>
                  <a:lnTo>
                    <a:pt x="336465" y="1884467"/>
                  </a:lnTo>
                  <a:lnTo>
                    <a:pt x="325104" y="1789157"/>
                  </a:lnTo>
                  <a:lnTo>
                    <a:pt x="287956" y="1060552"/>
                  </a:lnTo>
                  <a:lnTo>
                    <a:pt x="269021" y="901702"/>
                  </a:lnTo>
                  <a:lnTo>
                    <a:pt x="225587" y="745773"/>
                  </a:lnTo>
                  <a:lnTo>
                    <a:pt x="206652" y="586923"/>
                  </a:lnTo>
                  <a:lnTo>
                    <a:pt x="192452" y="467787"/>
                  </a:lnTo>
                  <a:lnTo>
                    <a:pt x="152803" y="343628"/>
                  </a:lnTo>
                  <a:lnTo>
                    <a:pt x="120728" y="283008"/>
                  </a:lnTo>
                  <a:lnTo>
                    <a:pt x="88652" y="222389"/>
                  </a:lnTo>
                  <a:lnTo>
                    <a:pt x="56577" y="161770"/>
                  </a:lnTo>
                  <a:lnTo>
                    <a:pt x="28289" y="132920"/>
                  </a:lnTo>
                  <a:lnTo>
                    <a:pt x="0" y="104070"/>
                  </a:lnTo>
                  <a:lnTo>
                    <a:pt x="20715" y="69381"/>
                  </a:lnTo>
                  <a:lnTo>
                    <a:pt x="16928" y="37611"/>
                  </a:lnTo>
                  <a:lnTo>
                    <a:pt x="41430" y="34690"/>
                  </a:lnTo>
                  <a:lnTo>
                    <a:pt x="6214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78" name="Freeform 129"/>
          <p:cNvSpPr/>
          <p:nvPr/>
        </p:nvSpPr>
        <p:spPr bwMode="auto">
          <a:xfrm>
            <a:off x="1143635" y="4693285"/>
            <a:ext cx="280670" cy="257810"/>
          </a:xfrm>
          <a:custGeom>
            <a:avLst/>
            <a:gdLst>
              <a:gd name="T0" fmla="*/ 88 w 112"/>
              <a:gd name="T1" fmla="*/ 20 h 84"/>
              <a:gd name="T2" fmla="*/ 100 w 112"/>
              <a:gd name="T3" fmla="*/ 28 h 84"/>
              <a:gd name="T4" fmla="*/ 108 w 112"/>
              <a:gd name="T5" fmla="*/ 36 h 84"/>
              <a:gd name="T6" fmla="*/ 112 w 112"/>
              <a:gd name="T7" fmla="*/ 44 h 84"/>
              <a:gd name="T8" fmla="*/ 112 w 112"/>
              <a:gd name="T9" fmla="*/ 52 h 84"/>
              <a:gd name="T10" fmla="*/ 112 w 112"/>
              <a:gd name="T11" fmla="*/ 64 h 84"/>
              <a:gd name="T12" fmla="*/ 108 w 112"/>
              <a:gd name="T13" fmla="*/ 72 h 84"/>
              <a:gd name="T14" fmla="*/ 104 w 112"/>
              <a:gd name="T15" fmla="*/ 80 h 84"/>
              <a:gd name="T16" fmla="*/ 96 w 112"/>
              <a:gd name="T17" fmla="*/ 80 h 84"/>
              <a:gd name="T18" fmla="*/ 88 w 112"/>
              <a:gd name="T19" fmla="*/ 84 h 84"/>
              <a:gd name="T20" fmla="*/ 80 w 112"/>
              <a:gd name="T21" fmla="*/ 84 h 84"/>
              <a:gd name="T22" fmla="*/ 72 w 112"/>
              <a:gd name="T23" fmla="*/ 80 h 84"/>
              <a:gd name="T24" fmla="*/ 68 w 112"/>
              <a:gd name="T25" fmla="*/ 80 h 84"/>
              <a:gd name="T26" fmla="*/ 64 w 112"/>
              <a:gd name="T27" fmla="*/ 76 h 84"/>
              <a:gd name="T28" fmla="*/ 52 w 112"/>
              <a:gd name="T29" fmla="*/ 68 h 84"/>
              <a:gd name="T30" fmla="*/ 44 w 112"/>
              <a:gd name="T31" fmla="*/ 56 h 84"/>
              <a:gd name="T32" fmla="*/ 28 w 112"/>
              <a:gd name="T33" fmla="*/ 44 h 84"/>
              <a:gd name="T34" fmla="*/ 20 w 112"/>
              <a:gd name="T35" fmla="*/ 36 h 84"/>
              <a:gd name="T36" fmla="*/ 16 w 112"/>
              <a:gd name="T37" fmla="*/ 28 h 84"/>
              <a:gd name="T38" fmla="*/ 8 w 112"/>
              <a:gd name="T39" fmla="*/ 24 h 84"/>
              <a:gd name="T40" fmla="*/ 4 w 112"/>
              <a:gd name="T41" fmla="*/ 20 h 84"/>
              <a:gd name="T42" fmla="*/ 4 w 112"/>
              <a:gd name="T43" fmla="*/ 16 h 84"/>
              <a:gd name="T44" fmla="*/ 0 w 112"/>
              <a:gd name="T45" fmla="*/ 12 h 84"/>
              <a:gd name="T46" fmla="*/ 0 w 112"/>
              <a:gd name="T47" fmla="*/ 8 h 84"/>
              <a:gd name="T48" fmla="*/ 0 w 112"/>
              <a:gd name="T49" fmla="*/ 4 h 84"/>
              <a:gd name="T50" fmla="*/ 4 w 112"/>
              <a:gd name="T51" fmla="*/ 4 h 84"/>
              <a:gd name="T52" fmla="*/ 4 w 112"/>
              <a:gd name="T53" fmla="*/ 4 h 84"/>
              <a:gd name="T54" fmla="*/ 12 w 112"/>
              <a:gd name="T55" fmla="*/ 0 h 84"/>
              <a:gd name="T56" fmla="*/ 24 w 112"/>
              <a:gd name="T57" fmla="*/ 0 h 84"/>
              <a:gd name="T58" fmla="*/ 40 w 112"/>
              <a:gd name="T59" fmla="*/ 4 h 84"/>
              <a:gd name="T60" fmla="*/ 52 w 112"/>
              <a:gd name="T61" fmla="*/ 4 h 84"/>
              <a:gd name="T62" fmla="*/ 68 w 112"/>
              <a:gd name="T63" fmla="*/ 8 h 84"/>
              <a:gd name="T64" fmla="*/ 80 w 112"/>
              <a:gd name="T65" fmla="*/ 16 h 84"/>
              <a:gd name="T66" fmla="*/ 88 w 112"/>
              <a:gd name="T67" fmla="*/ 20 h 84"/>
              <a:gd name="T68" fmla="*/ 88 w 112"/>
              <a:gd name="T69" fmla="*/ 2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12" h="84">
                <a:moveTo>
                  <a:pt x="88" y="20"/>
                </a:moveTo>
                <a:lnTo>
                  <a:pt x="100" y="28"/>
                </a:lnTo>
                <a:lnTo>
                  <a:pt x="108" y="36"/>
                </a:lnTo>
                <a:lnTo>
                  <a:pt x="112" y="44"/>
                </a:lnTo>
                <a:lnTo>
                  <a:pt x="112" y="52"/>
                </a:lnTo>
                <a:lnTo>
                  <a:pt x="112" y="64"/>
                </a:lnTo>
                <a:lnTo>
                  <a:pt x="108" y="72"/>
                </a:lnTo>
                <a:lnTo>
                  <a:pt x="104" y="80"/>
                </a:lnTo>
                <a:lnTo>
                  <a:pt x="96" y="80"/>
                </a:lnTo>
                <a:lnTo>
                  <a:pt x="88" y="84"/>
                </a:lnTo>
                <a:lnTo>
                  <a:pt x="80" y="84"/>
                </a:lnTo>
                <a:lnTo>
                  <a:pt x="72" y="80"/>
                </a:lnTo>
                <a:lnTo>
                  <a:pt x="68" y="80"/>
                </a:lnTo>
                <a:lnTo>
                  <a:pt x="64" y="76"/>
                </a:lnTo>
                <a:lnTo>
                  <a:pt x="52" y="68"/>
                </a:lnTo>
                <a:lnTo>
                  <a:pt x="44" y="56"/>
                </a:lnTo>
                <a:lnTo>
                  <a:pt x="28" y="44"/>
                </a:lnTo>
                <a:lnTo>
                  <a:pt x="20" y="36"/>
                </a:lnTo>
                <a:lnTo>
                  <a:pt x="16" y="28"/>
                </a:lnTo>
                <a:lnTo>
                  <a:pt x="8" y="24"/>
                </a:lnTo>
                <a:lnTo>
                  <a:pt x="4" y="20"/>
                </a:lnTo>
                <a:lnTo>
                  <a:pt x="4" y="16"/>
                </a:lnTo>
                <a:lnTo>
                  <a:pt x="0" y="12"/>
                </a:lnTo>
                <a:lnTo>
                  <a:pt x="0" y="8"/>
                </a:lnTo>
                <a:lnTo>
                  <a:pt x="0" y="4"/>
                </a:lnTo>
                <a:lnTo>
                  <a:pt x="4" y="4"/>
                </a:lnTo>
                <a:lnTo>
                  <a:pt x="4" y="4"/>
                </a:lnTo>
                <a:lnTo>
                  <a:pt x="12" y="0"/>
                </a:lnTo>
                <a:lnTo>
                  <a:pt x="24" y="0"/>
                </a:lnTo>
                <a:lnTo>
                  <a:pt x="40" y="4"/>
                </a:lnTo>
                <a:lnTo>
                  <a:pt x="52" y="4"/>
                </a:lnTo>
                <a:lnTo>
                  <a:pt x="68" y="8"/>
                </a:lnTo>
                <a:lnTo>
                  <a:pt x="80" y="16"/>
                </a:lnTo>
                <a:lnTo>
                  <a:pt x="88" y="20"/>
                </a:lnTo>
                <a:lnTo>
                  <a:pt x="88" y="20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9" name="Freeform 209"/>
          <p:cNvSpPr/>
          <p:nvPr/>
        </p:nvSpPr>
        <p:spPr bwMode="auto">
          <a:xfrm>
            <a:off x="810895" y="4994275"/>
            <a:ext cx="1075055" cy="226695"/>
          </a:xfrm>
          <a:custGeom>
            <a:avLst/>
            <a:gdLst>
              <a:gd name="T0" fmla="*/ 0 w 412"/>
              <a:gd name="T1" fmla="*/ 48 h 72"/>
              <a:gd name="T2" fmla="*/ 4 w 412"/>
              <a:gd name="T3" fmla="*/ 44 h 72"/>
              <a:gd name="T4" fmla="*/ 12 w 412"/>
              <a:gd name="T5" fmla="*/ 40 h 72"/>
              <a:gd name="T6" fmla="*/ 28 w 412"/>
              <a:gd name="T7" fmla="*/ 36 h 72"/>
              <a:gd name="T8" fmla="*/ 56 w 412"/>
              <a:gd name="T9" fmla="*/ 36 h 72"/>
              <a:gd name="T10" fmla="*/ 88 w 412"/>
              <a:gd name="T11" fmla="*/ 32 h 72"/>
              <a:gd name="T12" fmla="*/ 112 w 412"/>
              <a:gd name="T13" fmla="*/ 28 h 72"/>
              <a:gd name="T14" fmla="*/ 136 w 412"/>
              <a:gd name="T15" fmla="*/ 24 h 72"/>
              <a:gd name="T16" fmla="*/ 168 w 412"/>
              <a:gd name="T17" fmla="*/ 20 h 72"/>
              <a:gd name="T18" fmla="*/ 212 w 412"/>
              <a:gd name="T19" fmla="*/ 12 h 72"/>
              <a:gd name="T20" fmla="*/ 260 w 412"/>
              <a:gd name="T21" fmla="*/ 4 h 72"/>
              <a:gd name="T22" fmla="*/ 300 w 412"/>
              <a:gd name="T23" fmla="*/ 0 h 72"/>
              <a:gd name="T24" fmla="*/ 336 w 412"/>
              <a:gd name="T25" fmla="*/ 0 h 72"/>
              <a:gd name="T26" fmla="*/ 360 w 412"/>
              <a:gd name="T27" fmla="*/ 0 h 72"/>
              <a:gd name="T28" fmla="*/ 380 w 412"/>
              <a:gd name="T29" fmla="*/ 0 h 72"/>
              <a:gd name="T30" fmla="*/ 400 w 412"/>
              <a:gd name="T31" fmla="*/ 8 h 72"/>
              <a:gd name="T32" fmla="*/ 412 w 412"/>
              <a:gd name="T33" fmla="*/ 16 h 72"/>
              <a:gd name="T34" fmla="*/ 412 w 412"/>
              <a:gd name="T35" fmla="*/ 24 h 72"/>
              <a:gd name="T36" fmla="*/ 400 w 412"/>
              <a:gd name="T37" fmla="*/ 32 h 72"/>
              <a:gd name="T38" fmla="*/ 384 w 412"/>
              <a:gd name="T39" fmla="*/ 36 h 72"/>
              <a:gd name="T40" fmla="*/ 356 w 412"/>
              <a:gd name="T41" fmla="*/ 40 h 72"/>
              <a:gd name="T42" fmla="*/ 316 w 412"/>
              <a:gd name="T43" fmla="*/ 44 h 72"/>
              <a:gd name="T44" fmla="*/ 264 w 412"/>
              <a:gd name="T45" fmla="*/ 48 h 72"/>
              <a:gd name="T46" fmla="*/ 220 w 412"/>
              <a:gd name="T47" fmla="*/ 56 h 72"/>
              <a:gd name="T48" fmla="*/ 180 w 412"/>
              <a:gd name="T49" fmla="*/ 60 h 72"/>
              <a:gd name="T50" fmla="*/ 148 w 412"/>
              <a:gd name="T51" fmla="*/ 60 h 72"/>
              <a:gd name="T52" fmla="*/ 124 w 412"/>
              <a:gd name="T53" fmla="*/ 64 h 72"/>
              <a:gd name="T54" fmla="*/ 104 w 412"/>
              <a:gd name="T55" fmla="*/ 68 h 72"/>
              <a:gd name="T56" fmla="*/ 88 w 412"/>
              <a:gd name="T57" fmla="*/ 68 h 72"/>
              <a:gd name="T58" fmla="*/ 80 w 412"/>
              <a:gd name="T59" fmla="*/ 72 h 72"/>
              <a:gd name="T60" fmla="*/ 68 w 412"/>
              <a:gd name="T61" fmla="*/ 68 h 72"/>
              <a:gd name="T62" fmla="*/ 44 w 412"/>
              <a:gd name="T63" fmla="*/ 68 h 72"/>
              <a:gd name="T64" fmla="*/ 16 w 412"/>
              <a:gd name="T65" fmla="*/ 60 h 72"/>
              <a:gd name="T66" fmla="*/ 4 w 412"/>
              <a:gd name="T67" fmla="*/ 56 h 72"/>
              <a:gd name="T68" fmla="*/ 0 w 412"/>
              <a:gd name="T69" fmla="*/ 52 h 72"/>
              <a:gd name="T70" fmla="*/ 0 w 412"/>
              <a:gd name="T71" fmla="*/ 48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12" h="72">
                <a:moveTo>
                  <a:pt x="0" y="48"/>
                </a:moveTo>
                <a:lnTo>
                  <a:pt x="0" y="48"/>
                </a:lnTo>
                <a:lnTo>
                  <a:pt x="0" y="44"/>
                </a:lnTo>
                <a:lnTo>
                  <a:pt x="4" y="44"/>
                </a:lnTo>
                <a:lnTo>
                  <a:pt x="8" y="40"/>
                </a:lnTo>
                <a:lnTo>
                  <a:pt x="12" y="40"/>
                </a:lnTo>
                <a:lnTo>
                  <a:pt x="20" y="40"/>
                </a:lnTo>
                <a:lnTo>
                  <a:pt x="28" y="36"/>
                </a:lnTo>
                <a:lnTo>
                  <a:pt x="36" y="36"/>
                </a:lnTo>
                <a:lnTo>
                  <a:pt x="56" y="36"/>
                </a:lnTo>
                <a:lnTo>
                  <a:pt x="72" y="32"/>
                </a:lnTo>
                <a:lnTo>
                  <a:pt x="88" y="32"/>
                </a:lnTo>
                <a:lnTo>
                  <a:pt x="104" y="28"/>
                </a:lnTo>
                <a:lnTo>
                  <a:pt x="112" y="28"/>
                </a:lnTo>
                <a:lnTo>
                  <a:pt x="124" y="28"/>
                </a:lnTo>
                <a:lnTo>
                  <a:pt x="136" y="24"/>
                </a:lnTo>
                <a:lnTo>
                  <a:pt x="152" y="24"/>
                </a:lnTo>
                <a:lnTo>
                  <a:pt x="168" y="20"/>
                </a:lnTo>
                <a:lnTo>
                  <a:pt x="188" y="16"/>
                </a:lnTo>
                <a:lnTo>
                  <a:pt x="212" y="12"/>
                </a:lnTo>
                <a:lnTo>
                  <a:pt x="236" y="8"/>
                </a:lnTo>
                <a:lnTo>
                  <a:pt x="260" y="4"/>
                </a:lnTo>
                <a:lnTo>
                  <a:pt x="280" y="4"/>
                </a:lnTo>
                <a:lnTo>
                  <a:pt x="300" y="0"/>
                </a:lnTo>
                <a:lnTo>
                  <a:pt x="320" y="0"/>
                </a:lnTo>
                <a:lnTo>
                  <a:pt x="336" y="0"/>
                </a:lnTo>
                <a:lnTo>
                  <a:pt x="348" y="0"/>
                </a:lnTo>
                <a:lnTo>
                  <a:pt x="360" y="0"/>
                </a:lnTo>
                <a:lnTo>
                  <a:pt x="368" y="0"/>
                </a:lnTo>
                <a:lnTo>
                  <a:pt x="380" y="0"/>
                </a:lnTo>
                <a:lnTo>
                  <a:pt x="388" y="4"/>
                </a:lnTo>
                <a:lnTo>
                  <a:pt x="400" y="8"/>
                </a:lnTo>
                <a:lnTo>
                  <a:pt x="404" y="12"/>
                </a:lnTo>
                <a:lnTo>
                  <a:pt x="412" y="16"/>
                </a:lnTo>
                <a:lnTo>
                  <a:pt x="412" y="20"/>
                </a:lnTo>
                <a:lnTo>
                  <a:pt x="412" y="24"/>
                </a:lnTo>
                <a:lnTo>
                  <a:pt x="404" y="28"/>
                </a:lnTo>
                <a:lnTo>
                  <a:pt x="400" y="32"/>
                </a:lnTo>
                <a:lnTo>
                  <a:pt x="392" y="32"/>
                </a:lnTo>
                <a:lnTo>
                  <a:pt x="384" y="36"/>
                </a:lnTo>
                <a:lnTo>
                  <a:pt x="372" y="40"/>
                </a:lnTo>
                <a:lnTo>
                  <a:pt x="356" y="40"/>
                </a:lnTo>
                <a:lnTo>
                  <a:pt x="336" y="44"/>
                </a:lnTo>
                <a:lnTo>
                  <a:pt x="316" y="44"/>
                </a:lnTo>
                <a:lnTo>
                  <a:pt x="292" y="48"/>
                </a:lnTo>
                <a:lnTo>
                  <a:pt x="264" y="48"/>
                </a:lnTo>
                <a:lnTo>
                  <a:pt x="240" y="52"/>
                </a:lnTo>
                <a:lnTo>
                  <a:pt x="220" y="56"/>
                </a:lnTo>
                <a:lnTo>
                  <a:pt x="200" y="56"/>
                </a:lnTo>
                <a:lnTo>
                  <a:pt x="180" y="60"/>
                </a:lnTo>
                <a:lnTo>
                  <a:pt x="164" y="60"/>
                </a:lnTo>
                <a:lnTo>
                  <a:pt x="148" y="60"/>
                </a:lnTo>
                <a:lnTo>
                  <a:pt x="136" y="64"/>
                </a:lnTo>
                <a:lnTo>
                  <a:pt x="124" y="64"/>
                </a:lnTo>
                <a:lnTo>
                  <a:pt x="112" y="68"/>
                </a:lnTo>
                <a:lnTo>
                  <a:pt x="104" y="68"/>
                </a:lnTo>
                <a:lnTo>
                  <a:pt x="96" y="68"/>
                </a:lnTo>
                <a:lnTo>
                  <a:pt x="88" y="68"/>
                </a:lnTo>
                <a:lnTo>
                  <a:pt x="84" y="68"/>
                </a:lnTo>
                <a:lnTo>
                  <a:pt x="80" y="72"/>
                </a:lnTo>
                <a:lnTo>
                  <a:pt x="76" y="72"/>
                </a:lnTo>
                <a:lnTo>
                  <a:pt x="68" y="68"/>
                </a:lnTo>
                <a:lnTo>
                  <a:pt x="56" y="68"/>
                </a:lnTo>
                <a:lnTo>
                  <a:pt x="44" y="68"/>
                </a:lnTo>
                <a:lnTo>
                  <a:pt x="32" y="64"/>
                </a:lnTo>
                <a:lnTo>
                  <a:pt x="16" y="60"/>
                </a:lnTo>
                <a:lnTo>
                  <a:pt x="8" y="56"/>
                </a:lnTo>
                <a:lnTo>
                  <a:pt x="4" y="56"/>
                </a:lnTo>
                <a:lnTo>
                  <a:pt x="0" y="52"/>
                </a:lnTo>
                <a:lnTo>
                  <a:pt x="0" y="52"/>
                </a:lnTo>
                <a:lnTo>
                  <a:pt x="0" y="48"/>
                </a:lnTo>
                <a:lnTo>
                  <a:pt x="0" y="48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" name="Freeform 216"/>
          <p:cNvSpPr/>
          <p:nvPr/>
        </p:nvSpPr>
        <p:spPr bwMode="auto">
          <a:xfrm rot="1380000">
            <a:off x="694690" y="5039995"/>
            <a:ext cx="489585" cy="920750"/>
          </a:xfrm>
          <a:custGeom>
            <a:avLst/>
            <a:gdLst>
              <a:gd name="T0" fmla="*/ 132 w 172"/>
              <a:gd name="T1" fmla="*/ 108 h 244"/>
              <a:gd name="T2" fmla="*/ 124 w 172"/>
              <a:gd name="T3" fmla="*/ 124 h 244"/>
              <a:gd name="T4" fmla="*/ 116 w 172"/>
              <a:gd name="T5" fmla="*/ 140 h 244"/>
              <a:gd name="T6" fmla="*/ 104 w 172"/>
              <a:gd name="T7" fmla="*/ 156 h 244"/>
              <a:gd name="T8" fmla="*/ 96 w 172"/>
              <a:gd name="T9" fmla="*/ 168 h 244"/>
              <a:gd name="T10" fmla="*/ 76 w 172"/>
              <a:gd name="T11" fmla="*/ 192 h 244"/>
              <a:gd name="T12" fmla="*/ 56 w 172"/>
              <a:gd name="T13" fmla="*/ 212 h 244"/>
              <a:gd name="T14" fmla="*/ 44 w 172"/>
              <a:gd name="T15" fmla="*/ 220 h 244"/>
              <a:gd name="T16" fmla="*/ 36 w 172"/>
              <a:gd name="T17" fmla="*/ 228 h 244"/>
              <a:gd name="T18" fmla="*/ 28 w 172"/>
              <a:gd name="T19" fmla="*/ 232 h 244"/>
              <a:gd name="T20" fmla="*/ 20 w 172"/>
              <a:gd name="T21" fmla="*/ 236 h 244"/>
              <a:gd name="T22" fmla="*/ 12 w 172"/>
              <a:gd name="T23" fmla="*/ 240 h 244"/>
              <a:gd name="T24" fmla="*/ 8 w 172"/>
              <a:gd name="T25" fmla="*/ 244 h 244"/>
              <a:gd name="T26" fmla="*/ 4 w 172"/>
              <a:gd name="T27" fmla="*/ 244 h 244"/>
              <a:gd name="T28" fmla="*/ 4 w 172"/>
              <a:gd name="T29" fmla="*/ 240 h 244"/>
              <a:gd name="T30" fmla="*/ 0 w 172"/>
              <a:gd name="T31" fmla="*/ 240 h 244"/>
              <a:gd name="T32" fmla="*/ 0 w 172"/>
              <a:gd name="T33" fmla="*/ 236 h 244"/>
              <a:gd name="T34" fmla="*/ 0 w 172"/>
              <a:gd name="T35" fmla="*/ 232 h 244"/>
              <a:gd name="T36" fmla="*/ 4 w 172"/>
              <a:gd name="T37" fmla="*/ 228 h 244"/>
              <a:gd name="T38" fmla="*/ 4 w 172"/>
              <a:gd name="T39" fmla="*/ 220 h 244"/>
              <a:gd name="T40" fmla="*/ 8 w 172"/>
              <a:gd name="T41" fmla="*/ 216 h 244"/>
              <a:gd name="T42" fmla="*/ 12 w 172"/>
              <a:gd name="T43" fmla="*/ 208 h 244"/>
              <a:gd name="T44" fmla="*/ 20 w 172"/>
              <a:gd name="T45" fmla="*/ 196 h 244"/>
              <a:gd name="T46" fmla="*/ 32 w 172"/>
              <a:gd name="T47" fmla="*/ 176 h 244"/>
              <a:gd name="T48" fmla="*/ 44 w 172"/>
              <a:gd name="T49" fmla="*/ 156 h 244"/>
              <a:gd name="T50" fmla="*/ 60 w 172"/>
              <a:gd name="T51" fmla="*/ 136 h 244"/>
              <a:gd name="T52" fmla="*/ 68 w 172"/>
              <a:gd name="T53" fmla="*/ 112 h 244"/>
              <a:gd name="T54" fmla="*/ 80 w 172"/>
              <a:gd name="T55" fmla="*/ 92 h 244"/>
              <a:gd name="T56" fmla="*/ 88 w 172"/>
              <a:gd name="T57" fmla="*/ 72 h 244"/>
              <a:gd name="T58" fmla="*/ 96 w 172"/>
              <a:gd name="T59" fmla="*/ 60 h 244"/>
              <a:gd name="T60" fmla="*/ 100 w 172"/>
              <a:gd name="T61" fmla="*/ 48 h 244"/>
              <a:gd name="T62" fmla="*/ 100 w 172"/>
              <a:gd name="T63" fmla="*/ 36 h 244"/>
              <a:gd name="T64" fmla="*/ 100 w 172"/>
              <a:gd name="T65" fmla="*/ 28 h 244"/>
              <a:gd name="T66" fmla="*/ 96 w 172"/>
              <a:gd name="T67" fmla="*/ 20 h 244"/>
              <a:gd name="T68" fmla="*/ 92 w 172"/>
              <a:gd name="T69" fmla="*/ 16 h 244"/>
              <a:gd name="T70" fmla="*/ 92 w 172"/>
              <a:gd name="T71" fmla="*/ 12 h 244"/>
              <a:gd name="T72" fmla="*/ 92 w 172"/>
              <a:gd name="T73" fmla="*/ 8 h 244"/>
              <a:gd name="T74" fmla="*/ 96 w 172"/>
              <a:gd name="T75" fmla="*/ 4 h 244"/>
              <a:gd name="T76" fmla="*/ 100 w 172"/>
              <a:gd name="T77" fmla="*/ 0 h 244"/>
              <a:gd name="T78" fmla="*/ 108 w 172"/>
              <a:gd name="T79" fmla="*/ 0 h 244"/>
              <a:gd name="T80" fmla="*/ 120 w 172"/>
              <a:gd name="T81" fmla="*/ 0 h 244"/>
              <a:gd name="T82" fmla="*/ 132 w 172"/>
              <a:gd name="T83" fmla="*/ 4 h 244"/>
              <a:gd name="T84" fmla="*/ 144 w 172"/>
              <a:gd name="T85" fmla="*/ 12 h 244"/>
              <a:gd name="T86" fmla="*/ 156 w 172"/>
              <a:gd name="T87" fmla="*/ 20 h 244"/>
              <a:gd name="T88" fmla="*/ 164 w 172"/>
              <a:gd name="T89" fmla="*/ 24 h 244"/>
              <a:gd name="T90" fmla="*/ 168 w 172"/>
              <a:gd name="T91" fmla="*/ 32 h 244"/>
              <a:gd name="T92" fmla="*/ 172 w 172"/>
              <a:gd name="T93" fmla="*/ 36 h 244"/>
              <a:gd name="T94" fmla="*/ 172 w 172"/>
              <a:gd name="T95" fmla="*/ 40 h 244"/>
              <a:gd name="T96" fmla="*/ 168 w 172"/>
              <a:gd name="T97" fmla="*/ 44 h 244"/>
              <a:gd name="T98" fmla="*/ 168 w 172"/>
              <a:gd name="T99" fmla="*/ 52 h 244"/>
              <a:gd name="T100" fmla="*/ 164 w 172"/>
              <a:gd name="T101" fmla="*/ 60 h 244"/>
              <a:gd name="T102" fmla="*/ 156 w 172"/>
              <a:gd name="T103" fmla="*/ 68 h 244"/>
              <a:gd name="T104" fmla="*/ 152 w 172"/>
              <a:gd name="T105" fmla="*/ 80 h 244"/>
              <a:gd name="T106" fmla="*/ 144 w 172"/>
              <a:gd name="T107" fmla="*/ 96 h 244"/>
              <a:gd name="T108" fmla="*/ 132 w 172"/>
              <a:gd name="T109" fmla="*/ 108 h 244"/>
              <a:gd name="T110" fmla="*/ 132 w 172"/>
              <a:gd name="T111" fmla="*/ 108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72" h="244">
                <a:moveTo>
                  <a:pt x="132" y="108"/>
                </a:moveTo>
                <a:lnTo>
                  <a:pt x="124" y="124"/>
                </a:lnTo>
                <a:lnTo>
                  <a:pt x="116" y="140"/>
                </a:lnTo>
                <a:lnTo>
                  <a:pt x="104" y="156"/>
                </a:lnTo>
                <a:lnTo>
                  <a:pt x="96" y="168"/>
                </a:lnTo>
                <a:lnTo>
                  <a:pt x="76" y="192"/>
                </a:lnTo>
                <a:lnTo>
                  <a:pt x="56" y="212"/>
                </a:lnTo>
                <a:lnTo>
                  <a:pt x="44" y="220"/>
                </a:lnTo>
                <a:lnTo>
                  <a:pt x="36" y="228"/>
                </a:lnTo>
                <a:lnTo>
                  <a:pt x="28" y="232"/>
                </a:lnTo>
                <a:lnTo>
                  <a:pt x="20" y="236"/>
                </a:lnTo>
                <a:lnTo>
                  <a:pt x="12" y="240"/>
                </a:lnTo>
                <a:lnTo>
                  <a:pt x="8" y="244"/>
                </a:lnTo>
                <a:lnTo>
                  <a:pt x="4" y="244"/>
                </a:lnTo>
                <a:lnTo>
                  <a:pt x="4" y="240"/>
                </a:lnTo>
                <a:lnTo>
                  <a:pt x="0" y="240"/>
                </a:lnTo>
                <a:lnTo>
                  <a:pt x="0" y="236"/>
                </a:lnTo>
                <a:lnTo>
                  <a:pt x="0" y="232"/>
                </a:lnTo>
                <a:lnTo>
                  <a:pt x="4" y="228"/>
                </a:lnTo>
                <a:lnTo>
                  <a:pt x="4" y="220"/>
                </a:lnTo>
                <a:lnTo>
                  <a:pt x="8" y="216"/>
                </a:lnTo>
                <a:lnTo>
                  <a:pt x="12" y="208"/>
                </a:lnTo>
                <a:lnTo>
                  <a:pt x="20" y="196"/>
                </a:lnTo>
                <a:lnTo>
                  <a:pt x="32" y="176"/>
                </a:lnTo>
                <a:lnTo>
                  <a:pt x="44" y="156"/>
                </a:lnTo>
                <a:lnTo>
                  <a:pt x="60" y="136"/>
                </a:lnTo>
                <a:lnTo>
                  <a:pt x="68" y="112"/>
                </a:lnTo>
                <a:lnTo>
                  <a:pt x="80" y="92"/>
                </a:lnTo>
                <a:lnTo>
                  <a:pt x="88" y="72"/>
                </a:lnTo>
                <a:lnTo>
                  <a:pt x="96" y="60"/>
                </a:lnTo>
                <a:lnTo>
                  <a:pt x="100" y="48"/>
                </a:lnTo>
                <a:lnTo>
                  <a:pt x="100" y="36"/>
                </a:lnTo>
                <a:lnTo>
                  <a:pt x="100" y="28"/>
                </a:lnTo>
                <a:lnTo>
                  <a:pt x="96" y="20"/>
                </a:lnTo>
                <a:lnTo>
                  <a:pt x="92" y="16"/>
                </a:lnTo>
                <a:lnTo>
                  <a:pt x="92" y="12"/>
                </a:lnTo>
                <a:lnTo>
                  <a:pt x="92" y="8"/>
                </a:lnTo>
                <a:lnTo>
                  <a:pt x="96" y="4"/>
                </a:lnTo>
                <a:lnTo>
                  <a:pt x="100" y="0"/>
                </a:lnTo>
                <a:lnTo>
                  <a:pt x="108" y="0"/>
                </a:lnTo>
                <a:lnTo>
                  <a:pt x="120" y="0"/>
                </a:lnTo>
                <a:lnTo>
                  <a:pt x="132" y="4"/>
                </a:lnTo>
                <a:lnTo>
                  <a:pt x="144" y="12"/>
                </a:lnTo>
                <a:lnTo>
                  <a:pt x="156" y="20"/>
                </a:lnTo>
                <a:lnTo>
                  <a:pt x="164" y="24"/>
                </a:lnTo>
                <a:lnTo>
                  <a:pt x="168" y="32"/>
                </a:lnTo>
                <a:lnTo>
                  <a:pt x="172" y="36"/>
                </a:lnTo>
                <a:lnTo>
                  <a:pt x="172" y="40"/>
                </a:lnTo>
                <a:lnTo>
                  <a:pt x="168" y="44"/>
                </a:lnTo>
                <a:lnTo>
                  <a:pt x="168" y="52"/>
                </a:lnTo>
                <a:lnTo>
                  <a:pt x="164" y="60"/>
                </a:lnTo>
                <a:lnTo>
                  <a:pt x="156" y="68"/>
                </a:lnTo>
                <a:lnTo>
                  <a:pt x="152" y="80"/>
                </a:lnTo>
                <a:lnTo>
                  <a:pt x="144" y="96"/>
                </a:lnTo>
                <a:lnTo>
                  <a:pt x="132" y="108"/>
                </a:lnTo>
                <a:lnTo>
                  <a:pt x="132" y="108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" name="Freeform 359"/>
          <p:cNvSpPr/>
          <p:nvPr/>
        </p:nvSpPr>
        <p:spPr bwMode="auto">
          <a:xfrm>
            <a:off x="1219200" y="5295265"/>
            <a:ext cx="1120775" cy="972820"/>
          </a:xfrm>
          <a:custGeom>
            <a:avLst/>
            <a:gdLst>
              <a:gd name="T0" fmla="*/ 316 w 396"/>
              <a:gd name="T1" fmla="*/ 176 h 220"/>
              <a:gd name="T2" fmla="*/ 332 w 396"/>
              <a:gd name="T3" fmla="*/ 180 h 220"/>
              <a:gd name="T4" fmla="*/ 348 w 396"/>
              <a:gd name="T5" fmla="*/ 188 h 220"/>
              <a:gd name="T6" fmla="*/ 364 w 396"/>
              <a:gd name="T7" fmla="*/ 192 h 220"/>
              <a:gd name="T8" fmla="*/ 376 w 396"/>
              <a:gd name="T9" fmla="*/ 196 h 220"/>
              <a:gd name="T10" fmla="*/ 384 w 396"/>
              <a:gd name="T11" fmla="*/ 196 h 220"/>
              <a:gd name="T12" fmla="*/ 388 w 396"/>
              <a:gd name="T13" fmla="*/ 200 h 220"/>
              <a:gd name="T14" fmla="*/ 392 w 396"/>
              <a:gd name="T15" fmla="*/ 204 h 220"/>
              <a:gd name="T16" fmla="*/ 396 w 396"/>
              <a:gd name="T17" fmla="*/ 204 h 220"/>
              <a:gd name="T18" fmla="*/ 392 w 396"/>
              <a:gd name="T19" fmla="*/ 208 h 220"/>
              <a:gd name="T20" fmla="*/ 392 w 396"/>
              <a:gd name="T21" fmla="*/ 212 h 220"/>
              <a:gd name="T22" fmla="*/ 384 w 396"/>
              <a:gd name="T23" fmla="*/ 216 h 220"/>
              <a:gd name="T24" fmla="*/ 380 w 396"/>
              <a:gd name="T25" fmla="*/ 216 h 220"/>
              <a:gd name="T26" fmla="*/ 376 w 396"/>
              <a:gd name="T27" fmla="*/ 216 h 220"/>
              <a:gd name="T28" fmla="*/ 368 w 396"/>
              <a:gd name="T29" fmla="*/ 216 h 220"/>
              <a:gd name="T30" fmla="*/ 360 w 396"/>
              <a:gd name="T31" fmla="*/ 216 h 220"/>
              <a:gd name="T32" fmla="*/ 348 w 396"/>
              <a:gd name="T33" fmla="*/ 220 h 220"/>
              <a:gd name="T34" fmla="*/ 340 w 396"/>
              <a:gd name="T35" fmla="*/ 220 h 220"/>
              <a:gd name="T36" fmla="*/ 324 w 396"/>
              <a:gd name="T37" fmla="*/ 220 h 220"/>
              <a:gd name="T38" fmla="*/ 312 w 396"/>
              <a:gd name="T39" fmla="*/ 220 h 220"/>
              <a:gd name="T40" fmla="*/ 296 w 396"/>
              <a:gd name="T41" fmla="*/ 220 h 220"/>
              <a:gd name="T42" fmla="*/ 280 w 396"/>
              <a:gd name="T43" fmla="*/ 220 h 220"/>
              <a:gd name="T44" fmla="*/ 264 w 396"/>
              <a:gd name="T45" fmla="*/ 216 h 220"/>
              <a:gd name="T46" fmla="*/ 252 w 396"/>
              <a:gd name="T47" fmla="*/ 216 h 220"/>
              <a:gd name="T48" fmla="*/ 240 w 396"/>
              <a:gd name="T49" fmla="*/ 216 h 220"/>
              <a:gd name="T50" fmla="*/ 228 w 396"/>
              <a:gd name="T51" fmla="*/ 212 h 220"/>
              <a:gd name="T52" fmla="*/ 220 w 396"/>
              <a:gd name="T53" fmla="*/ 212 h 220"/>
              <a:gd name="T54" fmla="*/ 212 w 396"/>
              <a:gd name="T55" fmla="*/ 208 h 220"/>
              <a:gd name="T56" fmla="*/ 208 w 396"/>
              <a:gd name="T57" fmla="*/ 208 h 220"/>
              <a:gd name="T58" fmla="*/ 204 w 396"/>
              <a:gd name="T59" fmla="*/ 204 h 220"/>
              <a:gd name="T60" fmla="*/ 200 w 396"/>
              <a:gd name="T61" fmla="*/ 204 h 220"/>
              <a:gd name="T62" fmla="*/ 192 w 396"/>
              <a:gd name="T63" fmla="*/ 196 h 220"/>
              <a:gd name="T64" fmla="*/ 184 w 396"/>
              <a:gd name="T65" fmla="*/ 192 h 220"/>
              <a:gd name="T66" fmla="*/ 176 w 396"/>
              <a:gd name="T67" fmla="*/ 184 h 220"/>
              <a:gd name="T68" fmla="*/ 168 w 396"/>
              <a:gd name="T69" fmla="*/ 176 h 220"/>
              <a:gd name="T70" fmla="*/ 156 w 396"/>
              <a:gd name="T71" fmla="*/ 168 h 220"/>
              <a:gd name="T72" fmla="*/ 144 w 396"/>
              <a:gd name="T73" fmla="*/ 156 h 220"/>
              <a:gd name="T74" fmla="*/ 132 w 396"/>
              <a:gd name="T75" fmla="*/ 144 h 220"/>
              <a:gd name="T76" fmla="*/ 116 w 396"/>
              <a:gd name="T77" fmla="*/ 128 h 220"/>
              <a:gd name="T78" fmla="*/ 100 w 396"/>
              <a:gd name="T79" fmla="*/ 116 h 220"/>
              <a:gd name="T80" fmla="*/ 80 w 396"/>
              <a:gd name="T81" fmla="*/ 100 h 220"/>
              <a:gd name="T82" fmla="*/ 64 w 396"/>
              <a:gd name="T83" fmla="*/ 80 h 220"/>
              <a:gd name="T84" fmla="*/ 44 w 396"/>
              <a:gd name="T85" fmla="*/ 60 h 220"/>
              <a:gd name="T86" fmla="*/ 20 w 396"/>
              <a:gd name="T87" fmla="*/ 40 h 220"/>
              <a:gd name="T88" fmla="*/ 0 w 396"/>
              <a:gd name="T89" fmla="*/ 20 h 220"/>
              <a:gd name="T90" fmla="*/ 16 w 396"/>
              <a:gd name="T91" fmla="*/ 0 h 220"/>
              <a:gd name="T92" fmla="*/ 44 w 396"/>
              <a:gd name="T93" fmla="*/ 24 h 220"/>
              <a:gd name="T94" fmla="*/ 72 w 396"/>
              <a:gd name="T95" fmla="*/ 44 h 220"/>
              <a:gd name="T96" fmla="*/ 100 w 396"/>
              <a:gd name="T97" fmla="*/ 60 h 220"/>
              <a:gd name="T98" fmla="*/ 120 w 396"/>
              <a:gd name="T99" fmla="*/ 76 h 220"/>
              <a:gd name="T100" fmla="*/ 140 w 396"/>
              <a:gd name="T101" fmla="*/ 92 h 220"/>
              <a:gd name="T102" fmla="*/ 160 w 396"/>
              <a:gd name="T103" fmla="*/ 104 h 220"/>
              <a:gd name="T104" fmla="*/ 176 w 396"/>
              <a:gd name="T105" fmla="*/ 112 h 220"/>
              <a:gd name="T106" fmla="*/ 188 w 396"/>
              <a:gd name="T107" fmla="*/ 124 h 220"/>
              <a:gd name="T108" fmla="*/ 200 w 396"/>
              <a:gd name="T109" fmla="*/ 128 h 220"/>
              <a:gd name="T110" fmla="*/ 216 w 396"/>
              <a:gd name="T111" fmla="*/ 136 h 220"/>
              <a:gd name="T112" fmla="*/ 244 w 396"/>
              <a:gd name="T113" fmla="*/ 152 h 220"/>
              <a:gd name="T114" fmla="*/ 280 w 396"/>
              <a:gd name="T115" fmla="*/ 164 h 220"/>
              <a:gd name="T116" fmla="*/ 316 w 396"/>
              <a:gd name="T117" fmla="*/ 176 h 220"/>
              <a:gd name="T118" fmla="*/ 316 w 396"/>
              <a:gd name="T119" fmla="*/ 176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96" h="220">
                <a:moveTo>
                  <a:pt x="316" y="176"/>
                </a:moveTo>
                <a:lnTo>
                  <a:pt x="332" y="180"/>
                </a:lnTo>
                <a:lnTo>
                  <a:pt x="348" y="188"/>
                </a:lnTo>
                <a:lnTo>
                  <a:pt x="364" y="192"/>
                </a:lnTo>
                <a:lnTo>
                  <a:pt x="376" y="196"/>
                </a:lnTo>
                <a:lnTo>
                  <a:pt x="384" y="196"/>
                </a:lnTo>
                <a:lnTo>
                  <a:pt x="388" y="200"/>
                </a:lnTo>
                <a:lnTo>
                  <a:pt x="392" y="204"/>
                </a:lnTo>
                <a:lnTo>
                  <a:pt x="396" y="204"/>
                </a:lnTo>
                <a:lnTo>
                  <a:pt x="392" y="208"/>
                </a:lnTo>
                <a:lnTo>
                  <a:pt x="392" y="212"/>
                </a:lnTo>
                <a:lnTo>
                  <a:pt x="384" y="216"/>
                </a:lnTo>
                <a:lnTo>
                  <a:pt x="380" y="216"/>
                </a:lnTo>
                <a:lnTo>
                  <a:pt x="376" y="216"/>
                </a:lnTo>
                <a:lnTo>
                  <a:pt x="368" y="216"/>
                </a:lnTo>
                <a:lnTo>
                  <a:pt x="360" y="216"/>
                </a:lnTo>
                <a:lnTo>
                  <a:pt x="348" y="220"/>
                </a:lnTo>
                <a:lnTo>
                  <a:pt x="340" y="220"/>
                </a:lnTo>
                <a:lnTo>
                  <a:pt x="324" y="220"/>
                </a:lnTo>
                <a:lnTo>
                  <a:pt x="312" y="220"/>
                </a:lnTo>
                <a:lnTo>
                  <a:pt x="296" y="220"/>
                </a:lnTo>
                <a:lnTo>
                  <a:pt x="280" y="220"/>
                </a:lnTo>
                <a:lnTo>
                  <a:pt x="264" y="216"/>
                </a:lnTo>
                <a:lnTo>
                  <a:pt x="252" y="216"/>
                </a:lnTo>
                <a:lnTo>
                  <a:pt x="240" y="216"/>
                </a:lnTo>
                <a:lnTo>
                  <a:pt x="228" y="212"/>
                </a:lnTo>
                <a:lnTo>
                  <a:pt x="220" y="212"/>
                </a:lnTo>
                <a:lnTo>
                  <a:pt x="212" y="208"/>
                </a:lnTo>
                <a:lnTo>
                  <a:pt x="208" y="208"/>
                </a:lnTo>
                <a:lnTo>
                  <a:pt x="204" y="204"/>
                </a:lnTo>
                <a:lnTo>
                  <a:pt x="200" y="204"/>
                </a:lnTo>
                <a:lnTo>
                  <a:pt x="192" y="196"/>
                </a:lnTo>
                <a:lnTo>
                  <a:pt x="184" y="192"/>
                </a:lnTo>
                <a:lnTo>
                  <a:pt x="176" y="184"/>
                </a:lnTo>
                <a:lnTo>
                  <a:pt x="168" y="176"/>
                </a:lnTo>
                <a:lnTo>
                  <a:pt x="156" y="168"/>
                </a:lnTo>
                <a:lnTo>
                  <a:pt x="144" y="156"/>
                </a:lnTo>
                <a:lnTo>
                  <a:pt x="132" y="144"/>
                </a:lnTo>
                <a:lnTo>
                  <a:pt x="116" y="128"/>
                </a:lnTo>
                <a:lnTo>
                  <a:pt x="100" y="116"/>
                </a:lnTo>
                <a:lnTo>
                  <a:pt x="80" y="100"/>
                </a:lnTo>
                <a:lnTo>
                  <a:pt x="64" y="80"/>
                </a:lnTo>
                <a:lnTo>
                  <a:pt x="44" y="60"/>
                </a:lnTo>
                <a:lnTo>
                  <a:pt x="20" y="40"/>
                </a:lnTo>
                <a:lnTo>
                  <a:pt x="0" y="20"/>
                </a:lnTo>
                <a:lnTo>
                  <a:pt x="16" y="0"/>
                </a:lnTo>
                <a:lnTo>
                  <a:pt x="44" y="24"/>
                </a:lnTo>
                <a:lnTo>
                  <a:pt x="72" y="44"/>
                </a:lnTo>
                <a:lnTo>
                  <a:pt x="100" y="60"/>
                </a:lnTo>
                <a:lnTo>
                  <a:pt x="120" y="76"/>
                </a:lnTo>
                <a:lnTo>
                  <a:pt x="140" y="92"/>
                </a:lnTo>
                <a:lnTo>
                  <a:pt x="160" y="104"/>
                </a:lnTo>
                <a:lnTo>
                  <a:pt x="176" y="112"/>
                </a:lnTo>
                <a:lnTo>
                  <a:pt x="188" y="124"/>
                </a:lnTo>
                <a:lnTo>
                  <a:pt x="200" y="128"/>
                </a:lnTo>
                <a:lnTo>
                  <a:pt x="216" y="136"/>
                </a:lnTo>
                <a:lnTo>
                  <a:pt x="244" y="152"/>
                </a:lnTo>
                <a:lnTo>
                  <a:pt x="280" y="164"/>
                </a:lnTo>
                <a:lnTo>
                  <a:pt x="316" y="176"/>
                </a:lnTo>
                <a:lnTo>
                  <a:pt x="316" y="176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4" name="Freeform 97"/>
          <p:cNvSpPr/>
          <p:nvPr/>
        </p:nvSpPr>
        <p:spPr bwMode="auto">
          <a:xfrm>
            <a:off x="1561465" y="5220970"/>
            <a:ext cx="529590" cy="560705"/>
          </a:xfrm>
          <a:custGeom>
            <a:avLst/>
            <a:gdLst>
              <a:gd name="T0" fmla="*/ 68 w 131"/>
              <a:gd name="T1" fmla="*/ 36 h 107"/>
              <a:gd name="T2" fmla="*/ 71 w 131"/>
              <a:gd name="T3" fmla="*/ 28 h 107"/>
              <a:gd name="T4" fmla="*/ 75 w 131"/>
              <a:gd name="T5" fmla="*/ 20 h 107"/>
              <a:gd name="T6" fmla="*/ 75 w 131"/>
              <a:gd name="T7" fmla="*/ 16 h 107"/>
              <a:gd name="T8" fmla="*/ 75 w 131"/>
              <a:gd name="T9" fmla="*/ 12 h 107"/>
              <a:gd name="T10" fmla="*/ 75 w 131"/>
              <a:gd name="T11" fmla="*/ 8 h 107"/>
              <a:gd name="T12" fmla="*/ 75 w 131"/>
              <a:gd name="T13" fmla="*/ 8 h 107"/>
              <a:gd name="T14" fmla="*/ 75 w 131"/>
              <a:gd name="T15" fmla="*/ 4 h 107"/>
              <a:gd name="T16" fmla="*/ 75 w 131"/>
              <a:gd name="T17" fmla="*/ 0 h 107"/>
              <a:gd name="T18" fmla="*/ 75 w 131"/>
              <a:gd name="T19" fmla="*/ 0 h 107"/>
              <a:gd name="T20" fmla="*/ 79 w 131"/>
              <a:gd name="T21" fmla="*/ 0 h 107"/>
              <a:gd name="T22" fmla="*/ 83 w 131"/>
              <a:gd name="T23" fmla="*/ 0 h 107"/>
              <a:gd name="T24" fmla="*/ 91 w 131"/>
              <a:gd name="T25" fmla="*/ 0 h 107"/>
              <a:gd name="T26" fmla="*/ 95 w 131"/>
              <a:gd name="T27" fmla="*/ 0 h 107"/>
              <a:gd name="T28" fmla="*/ 103 w 131"/>
              <a:gd name="T29" fmla="*/ 4 h 107"/>
              <a:gd name="T30" fmla="*/ 111 w 131"/>
              <a:gd name="T31" fmla="*/ 4 h 107"/>
              <a:gd name="T32" fmla="*/ 119 w 131"/>
              <a:gd name="T33" fmla="*/ 8 h 107"/>
              <a:gd name="T34" fmla="*/ 123 w 131"/>
              <a:gd name="T35" fmla="*/ 12 h 107"/>
              <a:gd name="T36" fmla="*/ 127 w 131"/>
              <a:gd name="T37" fmla="*/ 16 h 107"/>
              <a:gd name="T38" fmla="*/ 131 w 131"/>
              <a:gd name="T39" fmla="*/ 20 h 107"/>
              <a:gd name="T40" fmla="*/ 131 w 131"/>
              <a:gd name="T41" fmla="*/ 24 h 107"/>
              <a:gd name="T42" fmla="*/ 127 w 131"/>
              <a:gd name="T43" fmla="*/ 28 h 107"/>
              <a:gd name="T44" fmla="*/ 123 w 131"/>
              <a:gd name="T45" fmla="*/ 36 h 107"/>
              <a:gd name="T46" fmla="*/ 115 w 131"/>
              <a:gd name="T47" fmla="*/ 40 h 107"/>
              <a:gd name="T48" fmla="*/ 107 w 131"/>
              <a:gd name="T49" fmla="*/ 48 h 107"/>
              <a:gd name="T50" fmla="*/ 95 w 131"/>
              <a:gd name="T51" fmla="*/ 56 h 107"/>
              <a:gd name="T52" fmla="*/ 83 w 131"/>
              <a:gd name="T53" fmla="*/ 67 h 107"/>
              <a:gd name="T54" fmla="*/ 68 w 131"/>
              <a:gd name="T55" fmla="*/ 79 h 107"/>
              <a:gd name="T56" fmla="*/ 56 w 131"/>
              <a:gd name="T57" fmla="*/ 87 h 107"/>
              <a:gd name="T58" fmla="*/ 40 w 131"/>
              <a:gd name="T59" fmla="*/ 95 h 107"/>
              <a:gd name="T60" fmla="*/ 28 w 131"/>
              <a:gd name="T61" fmla="*/ 103 h 107"/>
              <a:gd name="T62" fmla="*/ 16 w 131"/>
              <a:gd name="T63" fmla="*/ 107 h 107"/>
              <a:gd name="T64" fmla="*/ 8 w 131"/>
              <a:gd name="T65" fmla="*/ 107 h 107"/>
              <a:gd name="T66" fmla="*/ 4 w 131"/>
              <a:gd name="T67" fmla="*/ 107 h 107"/>
              <a:gd name="T68" fmla="*/ 0 w 131"/>
              <a:gd name="T69" fmla="*/ 107 h 107"/>
              <a:gd name="T70" fmla="*/ 0 w 131"/>
              <a:gd name="T71" fmla="*/ 103 h 107"/>
              <a:gd name="T72" fmla="*/ 4 w 131"/>
              <a:gd name="T73" fmla="*/ 103 h 107"/>
              <a:gd name="T74" fmla="*/ 4 w 131"/>
              <a:gd name="T75" fmla="*/ 99 h 107"/>
              <a:gd name="T76" fmla="*/ 8 w 131"/>
              <a:gd name="T77" fmla="*/ 95 h 107"/>
              <a:gd name="T78" fmla="*/ 16 w 131"/>
              <a:gd name="T79" fmla="*/ 87 h 107"/>
              <a:gd name="T80" fmla="*/ 28 w 131"/>
              <a:gd name="T81" fmla="*/ 79 h 107"/>
              <a:gd name="T82" fmla="*/ 40 w 131"/>
              <a:gd name="T83" fmla="*/ 67 h 107"/>
              <a:gd name="T84" fmla="*/ 52 w 131"/>
              <a:gd name="T85" fmla="*/ 56 h 107"/>
              <a:gd name="T86" fmla="*/ 60 w 131"/>
              <a:gd name="T87" fmla="*/ 48 h 107"/>
              <a:gd name="T88" fmla="*/ 68 w 131"/>
              <a:gd name="T89" fmla="*/ 36 h 107"/>
              <a:gd name="T90" fmla="*/ 68 w 131"/>
              <a:gd name="T91" fmla="*/ 36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31" h="107">
                <a:moveTo>
                  <a:pt x="68" y="36"/>
                </a:moveTo>
                <a:lnTo>
                  <a:pt x="71" y="28"/>
                </a:lnTo>
                <a:lnTo>
                  <a:pt x="75" y="20"/>
                </a:lnTo>
                <a:lnTo>
                  <a:pt x="75" y="16"/>
                </a:lnTo>
                <a:lnTo>
                  <a:pt x="75" y="12"/>
                </a:lnTo>
                <a:lnTo>
                  <a:pt x="75" y="8"/>
                </a:lnTo>
                <a:lnTo>
                  <a:pt x="75" y="8"/>
                </a:lnTo>
                <a:lnTo>
                  <a:pt x="75" y="4"/>
                </a:lnTo>
                <a:lnTo>
                  <a:pt x="75" y="0"/>
                </a:lnTo>
                <a:lnTo>
                  <a:pt x="75" y="0"/>
                </a:lnTo>
                <a:lnTo>
                  <a:pt x="79" y="0"/>
                </a:lnTo>
                <a:lnTo>
                  <a:pt x="83" y="0"/>
                </a:lnTo>
                <a:lnTo>
                  <a:pt x="91" y="0"/>
                </a:lnTo>
                <a:lnTo>
                  <a:pt x="95" y="0"/>
                </a:lnTo>
                <a:lnTo>
                  <a:pt x="103" y="4"/>
                </a:lnTo>
                <a:lnTo>
                  <a:pt x="111" y="4"/>
                </a:lnTo>
                <a:lnTo>
                  <a:pt x="119" y="8"/>
                </a:lnTo>
                <a:lnTo>
                  <a:pt x="123" y="12"/>
                </a:lnTo>
                <a:lnTo>
                  <a:pt x="127" y="16"/>
                </a:lnTo>
                <a:lnTo>
                  <a:pt x="131" y="20"/>
                </a:lnTo>
                <a:lnTo>
                  <a:pt x="131" y="24"/>
                </a:lnTo>
                <a:lnTo>
                  <a:pt x="127" y="28"/>
                </a:lnTo>
                <a:lnTo>
                  <a:pt x="123" y="36"/>
                </a:lnTo>
                <a:lnTo>
                  <a:pt x="115" y="40"/>
                </a:lnTo>
                <a:lnTo>
                  <a:pt x="107" y="48"/>
                </a:lnTo>
                <a:lnTo>
                  <a:pt x="95" y="56"/>
                </a:lnTo>
                <a:lnTo>
                  <a:pt x="83" y="67"/>
                </a:lnTo>
                <a:lnTo>
                  <a:pt x="68" y="79"/>
                </a:lnTo>
                <a:lnTo>
                  <a:pt x="56" y="87"/>
                </a:lnTo>
                <a:lnTo>
                  <a:pt x="40" y="95"/>
                </a:lnTo>
                <a:lnTo>
                  <a:pt x="28" y="103"/>
                </a:lnTo>
                <a:lnTo>
                  <a:pt x="16" y="107"/>
                </a:lnTo>
                <a:lnTo>
                  <a:pt x="8" y="107"/>
                </a:lnTo>
                <a:lnTo>
                  <a:pt x="4" y="107"/>
                </a:lnTo>
                <a:lnTo>
                  <a:pt x="0" y="107"/>
                </a:lnTo>
                <a:lnTo>
                  <a:pt x="0" y="103"/>
                </a:lnTo>
                <a:lnTo>
                  <a:pt x="4" y="103"/>
                </a:lnTo>
                <a:lnTo>
                  <a:pt x="4" y="99"/>
                </a:lnTo>
                <a:lnTo>
                  <a:pt x="8" y="95"/>
                </a:lnTo>
                <a:lnTo>
                  <a:pt x="16" y="87"/>
                </a:lnTo>
                <a:lnTo>
                  <a:pt x="28" y="79"/>
                </a:lnTo>
                <a:lnTo>
                  <a:pt x="40" y="67"/>
                </a:lnTo>
                <a:lnTo>
                  <a:pt x="52" y="56"/>
                </a:lnTo>
                <a:lnTo>
                  <a:pt x="60" y="48"/>
                </a:lnTo>
                <a:lnTo>
                  <a:pt x="68" y="36"/>
                </a:lnTo>
                <a:lnTo>
                  <a:pt x="68" y="36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5" name="任意多边形: 形状 10"/>
          <p:cNvSpPr/>
          <p:nvPr/>
        </p:nvSpPr>
        <p:spPr>
          <a:xfrm rot="407841">
            <a:off x="1104900" y="6110605"/>
            <a:ext cx="297815" cy="387350"/>
          </a:xfrm>
          <a:custGeom>
            <a:avLst/>
            <a:gdLst>
              <a:gd name="connsiteX0" fmla="*/ 318330 w 395621"/>
              <a:gd name="connsiteY0" fmla="*/ 5841 h 538939"/>
              <a:gd name="connsiteX1" fmla="*/ 342831 w 395621"/>
              <a:gd name="connsiteY1" fmla="*/ 2921 h 538939"/>
              <a:gd name="connsiteX2" fmla="*/ 367333 w 395621"/>
              <a:gd name="connsiteY2" fmla="*/ 0 h 538939"/>
              <a:gd name="connsiteX3" fmla="*/ 395621 w 395621"/>
              <a:gd name="connsiteY3" fmla="*/ 28850 h 538939"/>
              <a:gd name="connsiteX4" fmla="*/ 374906 w 395621"/>
              <a:gd name="connsiteY4" fmla="*/ 63540 h 538939"/>
              <a:gd name="connsiteX5" fmla="*/ 378693 w 395621"/>
              <a:gd name="connsiteY5" fmla="*/ 95310 h 538939"/>
              <a:gd name="connsiteX6" fmla="*/ 357978 w 395621"/>
              <a:gd name="connsiteY6" fmla="*/ 130000 h 538939"/>
              <a:gd name="connsiteX7" fmla="*/ 312762 w 395621"/>
              <a:gd name="connsiteY7" fmla="*/ 167611 h 538939"/>
              <a:gd name="connsiteX8" fmla="*/ 292047 w 395621"/>
              <a:gd name="connsiteY8" fmla="*/ 202301 h 538939"/>
              <a:gd name="connsiteX9" fmla="*/ 246831 w 395621"/>
              <a:gd name="connsiteY9" fmla="*/ 239912 h 538939"/>
              <a:gd name="connsiteX10" fmla="*/ 180901 w 395621"/>
              <a:gd name="connsiteY10" fmla="*/ 312214 h 538939"/>
              <a:gd name="connsiteX11" fmla="*/ 90469 w 395621"/>
              <a:gd name="connsiteY11" fmla="*/ 387435 h 538939"/>
              <a:gd name="connsiteX12" fmla="*/ 28324 w 395621"/>
              <a:gd name="connsiteY12" fmla="*/ 491505 h 538939"/>
              <a:gd name="connsiteX13" fmla="*/ 0 w 395621"/>
              <a:gd name="connsiteY13" fmla="*/ 538939 h 538939"/>
              <a:gd name="connsiteX14" fmla="*/ 1 w 395621"/>
              <a:gd name="connsiteY14" fmla="*/ 204891 h 538939"/>
              <a:gd name="connsiteX15" fmla="*/ 18745 w 395621"/>
              <a:gd name="connsiteY15" fmla="*/ 202657 h 538939"/>
              <a:gd name="connsiteX16" fmla="*/ 39459 w 395621"/>
              <a:gd name="connsiteY16" fmla="*/ 167966 h 538939"/>
              <a:gd name="connsiteX17" fmla="*/ 88462 w 395621"/>
              <a:gd name="connsiteY17" fmla="*/ 162125 h 538939"/>
              <a:gd name="connsiteX18" fmla="*/ 109177 w 395621"/>
              <a:gd name="connsiteY18" fmla="*/ 127435 h 538939"/>
              <a:gd name="connsiteX19" fmla="*/ 154393 w 395621"/>
              <a:gd name="connsiteY19" fmla="*/ 89824 h 538939"/>
              <a:gd name="connsiteX20" fmla="*/ 248612 w 395621"/>
              <a:gd name="connsiteY20" fmla="*/ 46373 h 538939"/>
              <a:gd name="connsiteX21" fmla="*/ 318330 w 395621"/>
              <a:gd name="connsiteY21" fmla="*/ 5841 h 538939"/>
              <a:gd name="connsiteX0-1" fmla="*/ 340577 w 417868"/>
              <a:gd name="connsiteY0-2" fmla="*/ 5841 h 538939"/>
              <a:gd name="connsiteX1-3" fmla="*/ 365078 w 417868"/>
              <a:gd name="connsiteY1-4" fmla="*/ 2921 h 538939"/>
              <a:gd name="connsiteX2-5" fmla="*/ 389580 w 417868"/>
              <a:gd name="connsiteY2-6" fmla="*/ 0 h 538939"/>
              <a:gd name="connsiteX3-7" fmla="*/ 417868 w 417868"/>
              <a:gd name="connsiteY3-8" fmla="*/ 28850 h 538939"/>
              <a:gd name="connsiteX4-9" fmla="*/ 397153 w 417868"/>
              <a:gd name="connsiteY4-10" fmla="*/ 63540 h 538939"/>
              <a:gd name="connsiteX5-11" fmla="*/ 400940 w 417868"/>
              <a:gd name="connsiteY5-12" fmla="*/ 95310 h 538939"/>
              <a:gd name="connsiteX6-13" fmla="*/ 380225 w 417868"/>
              <a:gd name="connsiteY6-14" fmla="*/ 130000 h 538939"/>
              <a:gd name="connsiteX7-15" fmla="*/ 335009 w 417868"/>
              <a:gd name="connsiteY7-16" fmla="*/ 167611 h 538939"/>
              <a:gd name="connsiteX8-17" fmla="*/ 314294 w 417868"/>
              <a:gd name="connsiteY8-18" fmla="*/ 202301 h 538939"/>
              <a:gd name="connsiteX9-19" fmla="*/ 269078 w 417868"/>
              <a:gd name="connsiteY9-20" fmla="*/ 239912 h 538939"/>
              <a:gd name="connsiteX10-21" fmla="*/ 203148 w 417868"/>
              <a:gd name="connsiteY10-22" fmla="*/ 312214 h 538939"/>
              <a:gd name="connsiteX11-23" fmla="*/ 112716 w 417868"/>
              <a:gd name="connsiteY11-24" fmla="*/ 387435 h 538939"/>
              <a:gd name="connsiteX12-25" fmla="*/ 50571 w 417868"/>
              <a:gd name="connsiteY12-26" fmla="*/ 491505 h 538939"/>
              <a:gd name="connsiteX13-27" fmla="*/ 22247 w 417868"/>
              <a:gd name="connsiteY13-28" fmla="*/ 538939 h 538939"/>
              <a:gd name="connsiteX14-29" fmla="*/ 0 w 417868"/>
              <a:gd name="connsiteY14-30" fmla="*/ 211380 h 538939"/>
              <a:gd name="connsiteX15-31" fmla="*/ 40992 w 417868"/>
              <a:gd name="connsiteY15-32" fmla="*/ 202657 h 538939"/>
              <a:gd name="connsiteX16-33" fmla="*/ 61706 w 417868"/>
              <a:gd name="connsiteY16-34" fmla="*/ 167966 h 538939"/>
              <a:gd name="connsiteX17-35" fmla="*/ 110709 w 417868"/>
              <a:gd name="connsiteY17-36" fmla="*/ 162125 h 538939"/>
              <a:gd name="connsiteX18-37" fmla="*/ 131424 w 417868"/>
              <a:gd name="connsiteY18-38" fmla="*/ 127435 h 538939"/>
              <a:gd name="connsiteX19-39" fmla="*/ 176640 w 417868"/>
              <a:gd name="connsiteY19-40" fmla="*/ 89824 h 538939"/>
              <a:gd name="connsiteX20-41" fmla="*/ 270859 w 417868"/>
              <a:gd name="connsiteY20-42" fmla="*/ 46373 h 538939"/>
              <a:gd name="connsiteX21-43" fmla="*/ 340577 w 417868"/>
              <a:gd name="connsiteY21-44" fmla="*/ 5841 h 538939"/>
              <a:gd name="connsiteX0-45" fmla="*/ 377233 w 454524"/>
              <a:gd name="connsiteY0-46" fmla="*/ 5841 h 592004"/>
              <a:gd name="connsiteX1-47" fmla="*/ 401734 w 454524"/>
              <a:gd name="connsiteY1-48" fmla="*/ 2921 h 592004"/>
              <a:gd name="connsiteX2-49" fmla="*/ 426236 w 454524"/>
              <a:gd name="connsiteY2-50" fmla="*/ 0 h 592004"/>
              <a:gd name="connsiteX3-51" fmla="*/ 454524 w 454524"/>
              <a:gd name="connsiteY3-52" fmla="*/ 28850 h 592004"/>
              <a:gd name="connsiteX4-53" fmla="*/ 433809 w 454524"/>
              <a:gd name="connsiteY4-54" fmla="*/ 63540 h 592004"/>
              <a:gd name="connsiteX5-55" fmla="*/ 437596 w 454524"/>
              <a:gd name="connsiteY5-56" fmla="*/ 95310 h 592004"/>
              <a:gd name="connsiteX6-57" fmla="*/ 416881 w 454524"/>
              <a:gd name="connsiteY6-58" fmla="*/ 130000 h 592004"/>
              <a:gd name="connsiteX7-59" fmla="*/ 371665 w 454524"/>
              <a:gd name="connsiteY7-60" fmla="*/ 167611 h 592004"/>
              <a:gd name="connsiteX8-61" fmla="*/ 350950 w 454524"/>
              <a:gd name="connsiteY8-62" fmla="*/ 202301 h 592004"/>
              <a:gd name="connsiteX9-63" fmla="*/ 305734 w 454524"/>
              <a:gd name="connsiteY9-64" fmla="*/ 239912 h 592004"/>
              <a:gd name="connsiteX10-65" fmla="*/ 239804 w 454524"/>
              <a:gd name="connsiteY10-66" fmla="*/ 312214 h 592004"/>
              <a:gd name="connsiteX11-67" fmla="*/ 149372 w 454524"/>
              <a:gd name="connsiteY11-68" fmla="*/ 387435 h 592004"/>
              <a:gd name="connsiteX12-69" fmla="*/ 87227 w 454524"/>
              <a:gd name="connsiteY12-70" fmla="*/ 491505 h 592004"/>
              <a:gd name="connsiteX13-71" fmla="*/ 0 w 454524"/>
              <a:gd name="connsiteY13-72" fmla="*/ 592004 h 592004"/>
              <a:gd name="connsiteX14-73" fmla="*/ 36656 w 454524"/>
              <a:gd name="connsiteY14-74" fmla="*/ 211380 h 592004"/>
              <a:gd name="connsiteX15-75" fmla="*/ 77648 w 454524"/>
              <a:gd name="connsiteY15-76" fmla="*/ 202657 h 592004"/>
              <a:gd name="connsiteX16-77" fmla="*/ 98362 w 454524"/>
              <a:gd name="connsiteY16-78" fmla="*/ 167966 h 592004"/>
              <a:gd name="connsiteX17-79" fmla="*/ 147365 w 454524"/>
              <a:gd name="connsiteY17-80" fmla="*/ 162125 h 592004"/>
              <a:gd name="connsiteX18-81" fmla="*/ 168080 w 454524"/>
              <a:gd name="connsiteY18-82" fmla="*/ 127435 h 592004"/>
              <a:gd name="connsiteX19-83" fmla="*/ 213296 w 454524"/>
              <a:gd name="connsiteY19-84" fmla="*/ 89824 h 592004"/>
              <a:gd name="connsiteX20-85" fmla="*/ 307515 w 454524"/>
              <a:gd name="connsiteY20-86" fmla="*/ 46373 h 592004"/>
              <a:gd name="connsiteX21-87" fmla="*/ 377233 w 454524"/>
              <a:gd name="connsiteY21-88" fmla="*/ 5841 h 5920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454524" h="592004">
                <a:moveTo>
                  <a:pt x="377233" y="5841"/>
                </a:moveTo>
                <a:lnTo>
                  <a:pt x="401734" y="2921"/>
                </a:lnTo>
                <a:lnTo>
                  <a:pt x="426236" y="0"/>
                </a:lnTo>
                <a:lnTo>
                  <a:pt x="454524" y="28850"/>
                </a:lnTo>
                <a:lnTo>
                  <a:pt x="433809" y="63540"/>
                </a:lnTo>
                <a:lnTo>
                  <a:pt x="437596" y="95310"/>
                </a:lnTo>
                <a:lnTo>
                  <a:pt x="416881" y="130000"/>
                </a:lnTo>
                <a:lnTo>
                  <a:pt x="371665" y="167611"/>
                </a:lnTo>
                <a:lnTo>
                  <a:pt x="350950" y="202301"/>
                </a:lnTo>
                <a:lnTo>
                  <a:pt x="305734" y="239912"/>
                </a:lnTo>
                <a:lnTo>
                  <a:pt x="239804" y="312214"/>
                </a:lnTo>
                <a:lnTo>
                  <a:pt x="149372" y="387435"/>
                </a:lnTo>
                <a:lnTo>
                  <a:pt x="87227" y="491505"/>
                </a:lnTo>
                <a:lnTo>
                  <a:pt x="0" y="592004"/>
                </a:lnTo>
                <a:lnTo>
                  <a:pt x="36656" y="211380"/>
                </a:lnTo>
                <a:lnTo>
                  <a:pt x="77648" y="202657"/>
                </a:lnTo>
                <a:lnTo>
                  <a:pt x="98362" y="167966"/>
                </a:lnTo>
                <a:lnTo>
                  <a:pt x="147365" y="162125"/>
                </a:lnTo>
                <a:lnTo>
                  <a:pt x="168080" y="127435"/>
                </a:lnTo>
                <a:lnTo>
                  <a:pt x="213296" y="89824"/>
                </a:lnTo>
                <a:lnTo>
                  <a:pt x="307515" y="46373"/>
                </a:lnTo>
                <a:lnTo>
                  <a:pt x="377233" y="584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86" name="任意多边形: 形状 13"/>
          <p:cNvSpPr/>
          <p:nvPr/>
        </p:nvSpPr>
        <p:spPr>
          <a:xfrm rot="407841">
            <a:off x="873760" y="5457190"/>
            <a:ext cx="329565" cy="986790"/>
          </a:xfrm>
          <a:custGeom>
            <a:avLst/>
            <a:gdLst>
              <a:gd name="connsiteX0" fmla="*/ 62145 w 564742"/>
              <a:gd name="connsiteY0" fmla="*/ 0 h 2589245"/>
              <a:gd name="connsiteX1" fmla="*/ 114935 w 564742"/>
              <a:gd name="connsiteY1" fmla="*/ 25929 h 2589245"/>
              <a:gd name="connsiteX2" fmla="*/ 269516 w 564742"/>
              <a:gd name="connsiteY2" fmla="*/ 71945 h 2589245"/>
              <a:gd name="connsiteX3" fmla="*/ 322306 w 564742"/>
              <a:gd name="connsiteY3" fmla="*/ 97874 h 2589245"/>
              <a:gd name="connsiteX4" fmla="*/ 350595 w 564742"/>
              <a:gd name="connsiteY4" fmla="*/ 126724 h 2589245"/>
              <a:gd name="connsiteX5" fmla="*/ 375096 w 564742"/>
              <a:gd name="connsiteY5" fmla="*/ 123803 h 2589245"/>
              <a:gd name="connsiteX6" fmla="*/ 382670 w 564742"/>
              <a:gd name="connsiteY6" fmla="*/ 187344 h 2589245"/>
              <a:gd name="connsiteX7" fmla="*/ 386457 w 564742"/>
              <a:gd name="connsiteY7" fmla="*/ 219113 h 2589245"/>
              <a:gd name="connsiteX8" fmla="*/ 390244 w 564742"/>
              <a:gd name="connsiteY8" fmla="*/ 250883 h 2589245"/>
              <a:gd name="connsiteX9" fmla="*/ 394031 w 564742"/>
              <a:gd name="connsiteY9" fmla="*/ 282653 h 2589245"/>
              <a:gd name="connsiteX10" fmla="*/ 397818 w 564742"/>
              <a:gd name="connsiteY10" fmla="*/ 314423 h 2589245"/>
              <a:gd name="connsiteX11" fmla="*/ 405391 w 564742"/>
              <a:gd name="connsiteY11" fmla="*/ 377962 h 2589245"/>
              <a:gd name="connsiteX12" fmla="*/ 412965 w 564742"/>
              <a:gd name="connsiteY12" fmla="*/ 441502 h 2589245"/>
              <a:gd name="connsiteX13" fmla="*/ 396037 w 564742"/>
              <a:gd name="connsiteY13" fmla="*/ 507962 h 2589245"/>
              <a:gd name="connsiteX14" fmla="*/ 402664 w 564742"/>
              <a:gd name="connsiteY14" fmla="*/ 563560 h 2589245"/>
              <a:gd name="connsiteX15" fmla="*/ 414025 w 564742"/>
              <a:gd name="connsiteY15" fmla="*/ 658870 h 2589245"/>
              <a:gd name="connsiteX16" fmla="*/ 425385 w 564742"/>
              <a:gd name="connsiteY16" fmla="*/ 754179 h 2589245"/>
              <a:gd name="connsiteX17" fmla="*/ 448106 w 564742"/>
              <a:gd name="connsiteY17" fmla="*/ 944798 h 2589245"/>
              <a:gd name="connsiteX18" fmla="*/ 470827 w 564742"/>
              <a:gd name="connsiteY18" fmla="*/ 1135418 h 2589245"/>
              <a:gd name="connsiteX19" fmla="*/ 489761 w 564742"/>
              <a:gd name="connsiteY19" fmla="*/ 1294267 h 2589245"/>
              <a:gd name="connsiteX20" fmla="*/ 487981 w 564742"/>
              <a:gd name="connsiteY20" fmla="*/ 1487807 h 2589245"/>
              <a:gd name="connsiteX21" fmla="*/ 505968 w 564742"/>
              <a:gd name="connsiteY21" fmla="*/ 1638714 h 2589245"/>
              <a:gd name="connsiteX22" fmla="*/ 521116 w 564742"/>
              <a:gd name="connsiteY22" fmla="*/ 1765793 h 2589245"/>
              <a:gd name="connsiteX23" fmla="*/ 532476 w 564742"/>
              <a:gd name="connsiteY23" fmla="*/ 1861103 h 2589245"/>
              <a:gd name="connsiteX24" fmla="*/ 519335 w 564742"/>
              <a:gd name="connsiteY24" fmla="*/ 1959334 h 2589245"/>
              <a:gd name="connsiteX25" fmla="*/ 526909 w 564742"/>
              <a:gd name="connsiteY25" fmla="*/ 2022873 h 2589245"/>
              <a:gd name="connsiteX26" fmla="*/ 530696 w 564742"/>
              <a:gd name="connsiteY26" fmla="*/ 2054643 h 2589245"/>
              <a:gd name="connsiteX27" fmla="*/ 534482 w 564742"/>
              <a:gd name="connsiteY27" fmla="*/ 2086413 h 2589245"/>
              <a:gd name="connsiteX28" fmla="*/ 558984 w 564742"/>
              <a:gd name="connsiteY28" fmla="*/ 2083493 h 2589245"/>
              <a:gd name="connsiteX29" fmla="*/ 564742 w 564742"/>
              <a:gd name="connsiteY29" fmla="*/ 2082806 h 2589245"/>
              <a:gd name="connsiteX30" fmla="*/ 564741 w 564742"/>
              <a:gd name="connsiteY30" fmla="*/ 2416854 h 2589245"/>
              <a:gd name="connsiteX31" fmla="*/ 551636 w 564742"/>
              <a:gd name="connsiteY31" fmla="*/ 2438802 h 2589245"/>
              <a:gd name="connsiteX32" fmla="*/ 506420 w 564742"/>
              <a:gd name="connsiteY32" fmla="*/ 2476413 h 2589245"/>
              <a:gd name="connsiteX33" fmla="*/ 489492 w 564742"/>
              <a:gd name="connsiteY33" fmla="*/ 2542872 h 2589245"/>
              <a:gd name="connsiteX34" fmla="*/ 468777 w 564742"/>
              <a:gd name="connsiteY34" fmla="*/ 2577563 h 2589245"/>
              <a:gd name="connsiteX35" fmla="*/ 444277 w 564742"/>
              <a:gd name="connsiteY35" fmla="*/ 2580483 h 2589245"/>
              <a:gd name="connsiteX36" fmla="*/ 419775 w 564742"/>
              <a:gd name="connsiteY36" fmla="*/ 2583404 h 2589245"/>
              <a:gd name="connsiteX37" fmla="*/ 395273 w 564742"/>
              <a:gd name="connsiteY37" fmla="*/ 2586324 h 2589245"/>
              <a:gd name="connsiteX38" fmla="*/ 370772 w 564742"/>
              <a:gd name="connsiteY38" fmla="*/ 2589245 h 2589245"/>
              <a:gd name="connsiteX39" fmla="*/ 342483 w 564742"/>
              <a:gd name="connsiteY39" fmla="*/ 2560395 h 2589245"/>
              <a:gd name="connsiteX40" fmla="*/ 310408 w 564742"/>
              <a:gd name="connsiteY40" fmla="*/ 2499777 h 2589245"/>
              <a:gd name="connsiteX41" fmla="*/ 282120 w 564742"/>
              <a:gd name="connsiteY41" fmla="*/ 2470927 h 2589245"/>
              <a:gd name="connsiteX42" fmla="*/ 278333 w 564742"/>
              <a:gd name="connsiteY42" fmla="*/ 2439157 h 2589245"/>
              <a:gd name="connsiteX43" fmla="*/ 250045 w 564742"/>
              <a:gd name="connsiteY43" fmla="*/ 2410307 h 2589245"/>
              <a:gd name="connsiteX44" fmla="*/ 246258 w 564742"/>
              <a:gd name="connsiteY44" fmla="*/ 2378538 h 2589245"/>
              <a:gd name="connsiteX45" fmla="*/ 242471 w 564742"/>
              <a:gd name="connsiteY45" fmla="*/ 2346768 h 2589245"/>
              <a:gd name="connsiteX46" fmla="*/ 263186 w 564742"/>
              <a:gd name="connsiteY46" fmla="*/ 2312077 h 2589245"/>
              <a:gd name="connsiteX47" fmla="*/ 259399 w 564742"/>
              <a:gd name="connsiteY47" fmla="*/ 2280307 h 2589245"/>
              <a:gd name="connsiteX48" fmla="*/ 304615 w 564742"/>
              <a:gd name="connsiteY48" fmla="*/ 2242697 h 2589245"/>
              <a:gd name="connsiteX49" fmla="*/ 300828 w 564742"/>
              <a:gd name="connsiteY49" fmla="*/ 2210927 h 2589245"/>
              <a:gd name="connsiteX50" fmla="*/ 325330 w 564742"/>
              <a:gd name="connsiteY50" fmla="*/ 2208007 h 2589245"/>
              <a:gd name="connsiteX51" fmla="*/ 317756 w 564742"/>
              <a:gd name="connsiteY51" fmla="*/ 2144466 h 2589245"/>
              <a:gd name="connsiteX52" fmla="*/ 338471 w 564742"/>
              <a:gd name="connsiteY52" fmla="*/ 2109777 h 2589245"/>
              <a:gd name="connsiteX53" fmla="*/ 330897 w 564742"/>
              <a:gd name="connsiteY53" fmla="*/ 2046237 h 2589245"/>
              <a:gd name="connsiteX54" fmla="*/ 347825 w 564742"/>
              <a:gd name="connsiteY54" fmla="*/ 1979777 h 2589245"/>
              <a:gd name="connsiteX55" fmla="*/ 336465 w 564742"/>
              <a:gd name="connsiteY55" fmla="*/ 1884467 h 2589245"/>
              <a:gd name="connsiteX56" fmla="*/ 325104 w 564742"/>
              <a:gd name="connsiteY56" fmla="*/ 1789157 h 2589245"/>
              <a:gd name="connsiteX57" fmla="*/ 287956 w 564742"/>
              <a:gd name="connsiteY57" fmla="*/ 1060552 h 2589245"/>
              <a:gd name="connsiteX58" fmla="*/ 269021 w 564742"/>
              <a:gd name="connsiteY58" fmla="*/ 901702 h 2589245"/>
              <a:gd name="connsiteX59" fmla="*/ 225587 w 564742"/>
              <a:gd name="connsiteY59" fmla="*/ 745773 h 2589245"/>
              <a:gd name="connsiteX60" fmla="*/ 206652 w 564742"/>
              <a:gd name="connsiteY60" fmla="*/ 586923 h 2589245"/>
              <a:gd name="connsiteX61" fmla="*/ 192452 w 564742"/>
              <a:gd name="connsiteY61" fmla="*/ 467787 h 2589245"/>
              <a:gd name="connsiteX62" fmla="*/ 152803 w 564742"/>
              <a:gd name="connsiteY62" fmla="*/ 343628 h 2589245"/>
              <a:gd name="connsiteX63" fmla="*/ 120728 w 564742"/>
              <a:gd name="connsiteY63" fmla="*/ 283008 h 2589245"/>
              <a:gd name="connsiteX64" fmla="*/ 88652 w 564742"/>
              <a:gd name="connsiteY64" fmla="*/ 222389 h 2589245"/>
              <a:gd name="connsiteX65" fmla="*/ 56577 w 564742"/>
              <a:gd name="connsiteY65" fmla="*/ 161770 h 2589245"/>
              <a:gd name="connsiteX66" fmla="*/ 28289 w 564742"/>
              <a:gd name="connsiteY66" fmla="*/ 132920 h 2589245"/>
              <a:gd name="connsiteX67" fmla="*/ 0 w 564742"/>
              <a:gd name="connsiteY67" fmla="*/ 104070 h 2589245"/>
              <a:gd name="connsiteX68" fmla="*/ 20715 w 564742"/>
              <a:gd name="connsiteY68" fmla="*/ 69381 h 2589245"/>
              <a:gd name="connsiteX69" fmla="*/ 16928 w 564742"/>
              <a:gd name="connsiteY69" fmla="*/ 37611 h 2589245"/>
              <a:gd name="connsiteX70" fmla="*/ 41430 w 564742"/>
              <a:gd name="connsiteY70" fmla="*/ 34690 h 2589245"/>
              <a:gd name="connsiteX71" fmla="*/ 62145 w 564742"/>
              <a:gd name="connsiteY71" fmla="*/ 0 h 2589245"/>
              <a:gd name="connsiteX0-1" fmla="*/ 62145 w 564741"/>
              <a:gd name="connsiteY0-2" fmla="*/ 0 h 2589245"/>
              <a:gd name="connsiteX1-3" fmla="*/ 114935 w 564741"/>
              <a:gd name="connsiteY1-4" fmla="*/ 25929 h 2589245"/>
              <a:gd name="connsiteX2-5" fmla="*/ 269516 w 564741"/>
              <a:gd name="connsiteY2-6" fmla="*/ 71945 h 2589245"/>
              <a:gd name="connsiteX3-7" fmla="*/ 322306 w 564741"/>
              <a:gd name="connsiteY3-8" fmla="*/ 97874 h 2589245"/>
              <a:gd name="connsiteX4-9" fmla="*/ 350595 w 564741"/>
              <a:gd name="connsiteY4-10" fmla="*/ 126724 h 2589245"/>
              <a:gd name="connsiteX5-11" fmla="*/ 375096 w 564741"/>
              <a:gd name="connsiteY5-12" fmla="*/ 123803 h 2589245"/>
              <a:gd name="connsiteX6-13" fmla="*/ 382670 w 564741"/>
              <a:gd name="connsiteY6-14" fmla="*/ 187344 h 2589245"/>
              <a:gd name="connsiteX7-15" fmla="*/ 386457 w 564741"/>
              <a:gd name="connsiteY7-16" fmla="*/ 219113 h 2589245"/>
              <a:gd name="connsiteX8-17" fmla="*/ 390244 w 564741"/>
              <a:gd name="connsiteY8-18" fmla="*/ 250883 h 2589245"/>
              <a:gd name="connsiteX9-19" fmla="*/ 394031 w 564741"/>
              <a:gd name="connsiteY9-20" fmla="*/ 282653 h 2589245"/>
              <a:gd name="connsiteX10-21" fmla="*/ 397818 w 564741"/>
              <a:gd name="connsiteY10-22" fmla="*/ 314423 h 2589245"/>
              <a:gd name="connsiteX11-23" fmla="*/ 405391 w 564741"/>
              <a:gd name="connsiteY11-24" fmla="*/ 377962 h 2589245"/>
              <a:gd name="connsiteX12-25" fmla="*/ 412965 w 564741"/>
              <a:gd name="connsiteY12-26" fmla="*/ 441502 h 2589245"/>
              <a:gd name="connsiteX13-27" fmla="*/ 396037 w 564741"/>
              <a:gd name="connsiteY13-28" fmla="*/ 507962 h 2589245"/>
              <a:gd name="connsiteX14-29" fmla="*/ 402664 w 564741"/>
              <a:gd name="connsiteY14-30" fmla="*/ 563560 h 2589245"/>
              <a:gd name="connsiteX15-31" fmla="*/ 414025 w 564741"/>
              <a:gd name="connsiteY15-32" fmla="*/ 658870 h 2589245"/>
              <a:gd name="connsiteX16-33" fmla="*/ 425385 w 564741"/>
              <a:gd name="connsiteY16-34" fmla="*/ 754179 h 2589245"/>
              <a:gd name="connsiteX17-35" fmla="*/ 448106 w 564741"/>
              <a:gd name="connsiteY17-36" fmla="*/ 944798 h 2589245"/>
              <a:gd name="connsiteX18-37" fmla="*/ 470827 w 564741"/>
              <a:gd name="connsiteY18-38" fmla="*/ 1135418 h 2589245"/>
              <a:gd name="connsiteX19-39" fmla="*/ 489761 w 564741"/>
              <a:gd name="connsiteY19-40" fmla="*/ 1294267 h 2589245"/>
              <a:gd name="connsiteX20-41" fmla="*/ 487981 w 564741"/>
              <a:gd name="connsiteY20-42" fmla="*/ 1487807 h 2589245"/>
              <a:gd name="connsiteX21-43" fmla="*/ 505968 w 564741"/>
              <a:gd name="connsiteY21-44" fmla="*/ 1638714 h 2589245"/>
              <a:gd name="connsiteX22-45" fmla="*/ 521116 w 564741"/>
              <a:gd name="connsiteY22-46" fmla="*/ 1765793 h 2589245"/>
              <a:gd name="connsiteX23-47" fmla="*/ 532476 w 564741"/>
              <a:gd name="connsiteY23-48" fmla="*/ 1861103 h 2589245"/>
              <a:gd name="connsiteX24-49" fmla="*/ 519335 w 564741"/>
              <a:gd name="connsiteY24-50" fmla="*/ 1959334 h 2589245"/>
              <a:gd name="connsiteX25-51" fmla="*/ 526909 w 564741"/>
              <a:gd name="connsiteY25-52" fmla="*/ 2022873 h 2589245"/>
              <a:gd name="connsiteX26-53" fmla="*/ 530696 w 564741"/>
              <a:gd name="connsiteY26-54" fmla="*/ 2054643 h 2589245"/>
              <a:gd name="connsiteX27-55" fmla="*/ 534482 w 564741"/>
              <a:gd name="connsiteY27-56" fmla="*/ 2086413 h 2589245"/>
              <a:gd name="connsiteX28-57" fmla="*/ 558984 w 564741"/>
              <a:gd name="connsiteY28-58" fmla="*/ 2083493 h 2589245"/>
              <a:gd name="connsiteX29-59" fmla="*/ 564741 w 564741"/>
              <a:gd name="connsiteY29-60" fmla="*/ 2416854 h 2589245"/>
              <a:gd name="connsiteX30-61" fmla="*/ 551636 w 564741"/>
              <a:gd name="connsiteY30-62" fmla="*/ 2438802 h 2589245"/>
              <a:gd name="connsiteX31-63" fmla="*/ 506420 w 564741"/>
              <a:gd name="connsiteY31-64" fmla="*/ 2476413 h 2589245"/>
              <a:gd name="connsiteX32-65" fmla="*/ 489492 w 564741"/>
              <a:gd name="connsiteY32-66" fmla="*/ 2542872 h 2589245"/>
              <a:gd name="connsiteX33-67" fmla="*/ 468777 w 564741"/>
              <a:gd name="connsiteY33-68" fmla="*/ 2577563 h 2589245"/>
              <a:gd name="connsiteX34-69" fmla="*/ 444277 w 564741"/>
              <a:gd name="connsiteY34-70" fmla="*/ 2580483 h 2589245"/>
              <a:gd name="connsiteX35-71" fmla="*/ 419775 w 564741"/>
              <a:gd name="connsiteY35-72" fmla="*/ 2583404 h 2589245"/>
              <a:gd name="connsiteX36-73" fmla="*/ 395273 w 564741"/>
              <a:gd name="connsiteY36-74" fmla="*/ 2586324 h 2589245"/>
              <a:gd name="connsiteX37-75" fmla="*/ 370772 w 564741"/>
              <a:gd name="connsiteY37-76" fmla="*/ 2589245 h 2589245"/>
              <a:gd name="connsiteX38-77" fmla="*/ 342483 w 564741"/>
              <a:gd name="connsiteY38-78" fmla="*/ 2560395 h 2589245"/>
              <a:gd name="connsiteX39-79" fmla="*/ 310408 w 564741"/>
              <a:gd name="connsiteY39-80" fmla="*/ 2499777 h 2589245"/>
              <a:gd name="connsiteX40-81" fmla="*/ 282120 w 564741"/>
              <a:gd name="connsiteY40-82" fmla="*/ 2470927 h 2589245"/>
              <a:gd name="connsiteX41-83" fmla="*/ 278333 w 564741"/>
              <a:gd name="connsiteY41-84" fmla="*/ 2439157 h 2589245"/>
              <a:gd name="connsiteX42-85" fmla="*/ 250045 w 564741"/>
              <a:gd name="connsiteY42-86" fmla="*/ 2410307 h 2589245"/>
              <a:gd name="connsiteX43-87" fmla="*/ 246258 w 564741"/>
              <a:gd name="connsiteY43-88" fmla="*/ 2378538 h 2589245"/>
              <a:gd name="connsiteX44-89" fmla="*/ 242471 w 564741"/>
              <a:gd name="connsiteY44-90" fmla="*/ 2346768 h 2589245"/>
              <a:gd name="connsiteX45-91" fmla="*/ 263186 w 564741"/>
              <a:gd name="connsiteY45-92" fmla="*/ 2312077 h 2589245"/>
              <a:gd name="connsiteX46-93" fmla="*/ 259399 w 564741"/>
              <a:gd name="connsiteY46-94" fmla="*/ 2280307 h 2589245"/>
              <a:gd name="connsiteX47-95" fmla="*/ 304615 w 564741"/>
              <a:gd name="connsiteY47-96" fmla="*/ 2242697 h 2589245"/>
              <a:gd name="connsiteX48-97" fmla="*/ 300828 w 564741"/>
              <a:gd name="connsiteY48-98" fmla="*/ 2210927 h 2589245"/>
              <a:gd name="connsiteX49-99" fmla="*/ 325330 w 564741"/>
              <a:gd name="connsiteY49-100" fmla="*/ 2208007 h 2589245"/>
              <a:gd name="connsiteX50-101" fmla="*/ 317756 w 564741"/>
              <a:gd name="connsiteY50-102" fmla="*/ 2144466 h 2589245"/>
              <a:gd name="connsiteX51-103" fmla="*/ 338471 w 564741"/>
              <a:gd name="connsiteY51-104" fmla="*/ 2109777 h 2589245"/>
              <a:gd name="connsiteX52-105" fmla="*/ 330897 w 564741"/>
              <a:gd name="connsiteY52-106" fmla="*/ 2046237 h 2589245"/>
              <a:gd name="connsiteX53-107" fmla="*/ 347825 w 564741"/>
              <a:gd name="connsiteY53-108" fmla="*/ 1979777 h 2589245"/>
              <a:gd name="connsiteX54-109" fmla="*/ 336465 w 564741"/>
              <a:gd name="connsiteY54-110" fmla="*/ 1884467 h 2589245"/>
              <a:gd name="connsiteX55-111" fmla="*/ 325104 w 564741"/>
              <a:gd name="connsiteY55-112" fmla="*/ 1789157 h 2589245"/>
              <a:gd name="connsiteX56-113" fmla="*/ 287956 w 564741"/>
              <a:gd name="connsiteY56-114" fmla="*/ 1060552 h 2589245"/>
              <a:gd name="connsiteX57-115" fmla="*/ 269021 w 564741"/>
              <a:gd name="connsiteY57-116" fmla="*/ 901702 h 2589245"/>
              <a:gd name="connsiteX58-117" fmla="*/ 225587 w 564741"/>
              <a:gd name="connsiteY58-118" fmla="*/ 745773 h 2589245"/>
              <a:gd name="connsiteX59-119" fmla="*/ 206652 w 564741"/>
              <a:gd name="connsiteY59-120" fmla="*/ 586923 h 2589245"/>
              <a:gd name="connsiteX60-121" fmla="*/ 192452 w 564741"/>
              <a:gd name="connsiteY60-122" fmla="*/ 467787 h 2589245"/>
              <a:gd name="connsiteX61-123" fmla="*/ 152803 w 564741"/>
              <a:gd name="connsiteY61-124" fmla="*/ 343628 h 2589245"/>
              <a:gd name="connsiteX62-125" fmla="*/ 120728 w 564741"/>
              <a:gd name="connsiteY62-126" fmla="*/ 283008 h 2589245"/>
              <a:gd name="connsiteX63-127" fmla="*/ 88652 w 564741"/>
              <a:gd name="connsiteY63-128" fmla="*/ 222389 h 2589245"/>
              <a:gd name="connsiteX64-129" fmla="*/ 56577 w 564741"/>
              <a:gd name="connsiteY64-130" fmla="*/ 161770 h 2589245"/>
              <a:gd name="connsiteX65-131" fmla="*/ 28289 w 564741"/>
              <a:gd name="connsiteY65-132" fmla="*/ 132920 h 2589245"/>
              <a:gd name="connsiteX66-133" fmla="*/ 0 w 564741"/>
              <a:gd name="connsiteY66-134" fmla="*/ 104070 h 2589245"/>
              <a:gd name="connsiteX67-135" fmla="*/ 20715 w 564741"/>
              <a:gd name="connsiteY67-136" fmla="*/ 69381 h 2589245"/>
              <a:gd name="connsiteX68-137" fmla="*/ 16928 w 564741"/>
              <a:gd name="connsiteY68-138" fmla="*/ 37611 h 2589245"/>
              <a:gd name="connsiteX69-139" fmla="*/ 41430 w 564741"/>
              <a:gd name="connsiteY69-140" fmla="*/ 34690 h 2589245"/>
              <a:gd name="connsiteX70-141" fmla="*/ 62145 w 564741"/>
              <a:gd name="connsiteY70-142" fmla="*/ 0 h 2589245"/>
              <a:gd name="connsiteX0-143" fmla="*/ 62145 w 564741"/>
              <a:gd name="connsiteY0-144" fmla="*/ 0 h 2589245"/>
              <a:gd name="connsiteX1-145" fmla="*/ 114935 w 564741"/>
              <a:gd name="connsiteY1-146" fmla="*/ 25929 h 2589245"/>
              <a:gd name="connsiteX2-147" fmla="*/ 269516 w 564741"/>
              <a:gd name="connsiteY2-148" fmla="*/ 71945 h 2589245"/>
              <a:gd name="connsiteX3-149" fmla="*/ 322306 w 564741"/>
              <a:gd name="connsiteY3-150" fmla="*/ 97874 h 2589245"/>
              <a:gd name="connsiteX4-151" fmla="*/ 350595 w 564741"/>
              <a:gd name="connsiteY4-152" fmla="*/ 126724 h 2589245"/>
              <a:gd name="connsiteX5-153" fmla="*/ 375096 w 564741"/>
              <a:gd name="connsiteY5-154" fmla="*/ 123803 h 2589245"/>
              <a:gd name="connsiteX6-155" fmla="*/ 382670 w 564741"/>
              <a:gd name="connsiteY6-156" fmla="*/ 187344 h 2589245"/>
              <a:gd name="connsiteX7-157" fmla="*/ 386457 w 564741"/>
              <a:gd name="connsiteY7-158" fmla="*/ 219113 h 2589245"/>
              <a:gd name="connsiteX8-159" fmla="*/ 390244 w 564741"/>
              <a:gd name="connsiteY8-160" fmla="*/ 250883 h 2589245"/>
              <a:gd name="connsiteX9-161" fmla="*/ 394031 w 564741"/>
              <a:gd name="connsiteY9-162" fmla="*/ 282653 h 2589245"/>
              <a:gd name="connsiteX10-163" fmla="*/ 397818 w 564741"/>
              <a:gd name="connsiteY10-164" fmla="*/ 314423 h 2589245"/>
              <a:gd name="connsiteX11-165" fmla="*/ 405391 w 564741"/>
              <a:gd name="connsiteY11-166" fmla="*/ 377962 h 2589245"/>
              <a:gd name="connsiteX12-167" fmla="*/ 412965 w 564741"/>
              <a:gd name="connsiteY12-168" fmla="*/ 441502 h 2589245"/>
              <a:gd name="connsiteX13-169" fmla="*/ 396037 w 564741"/>
              <a:gd name="connsiteY13-170" fmla="*/ 507962 h 2589245"/>
              <a:gd name="connsiteX14-171" fmla="*/ 402664 w 564741"/>
              <a:gd name="connsiteY14-172" fmla="*/ 563560 h 2589245"/>
              <a:gd name="connsiteX15-173" fmla="*/ 414025 w 564741"/>
              <a:gd name="connsiteY15-174" fmla="*/ 658870 h 2589245"/>
              <a:gd name="connsiteX16-175" fmla="*/ 425385 w 564741"/>
              <a:gd name="connsiteY16-176" fmla="*/ 754179 h 2589245"/>
              <a:gd name="connsiteX17-177" fmla="*/ 448106 w 564741"/>
              <a:gd name="connsiteY17-178" fmla="*/ 944798 h 2589245"/>
              <a:gd name="connsiteX18-179" fmla="*/ 470827 w 564741"/>
              <a:gd name="connsiteY18-180" fmla="*/ 1135418 h 2589245"/>
              <a:gd name="connsiteX19-181" fmla="*/ 489761 w 564741"/>
              <a:gd name="connsiteY19-182" fmla="*/ 1294267 h 2589245"/>
              <a:gd name="connsiteX20-183" fmla="*/ 487981 w 564741"/>
              <a:gd name="connsiteY20-184" fmla="*/ 1487807 h 2589245"/>
              <a:gd name="connsiteX21-185" fmla="*/ 505968 w 564741"/>
              <a:gd name="connsiteY21-186" fmla="*/ 1638714 h 2589245"/>
              <a:gd name="connsiteX22-187" fmla="*/ 521116 w 564741"/>
              <a:gd name="connsiteY22-188" fmla="*/ 1765793 h 2589245"/>
              <a:gd name="connsiteX23-189" fmla="*/ 532476 w 564741"/>
              <a:gd name="connsiteY23-190" fmla="*/ 1861103 h 2589245"/>
              <a:gd name="connsiteX24-191" fmla="*/ 519335 w 564741"/>
              <a:gd name="connsiteY24-192" fmla="*/ 1959334 h 2589245"/>
              <a:gd name="connsiteX25-193" fmla="*/ 526909 w 564741"/>
              <a:gd name="connsiteY25-194" fmla="*/ 2022873 h 2589245"/>
              <a:gd name="connsiteX26-195" fmla="*/ 530696 w 564741"/>
              <a:gd name="connsiteY26-196" fmla="*/ 2054643 h 2589245"/>
              <a:gd name="connsiteX27-197" fmla="*/ 534482 w 564741"/>
              <a:gd name="connsiteY27-198" fmla="*/ 2086413 h 2589245"/>
              <a:gd name="connsiteX28-199" fmla="*/ 564741 w 564741"/>
              <a:gd name="connsiteY28-200" fmla="*/ 2416854 h 2589245"/>
              <a:gd name="connsiteX29-201" fmla="*/ 551636 w 564741"/>
              <a:gd name="connsiteY29-202" fmla="*/ 2438802 h 2589245"/>
              <a:gd name="connsiteX30-203" fmla="*/ 506420 w 564741"/>
              <a:gd name="connsiteY30-204" fmla="*/ 2476413 h 2589245"/>
              <a:gd name="connsiteX31-205" fmla="*/ 489492 w 564741"/>
              <a:gd name="connsiteY31-206" fmla="*/ 2542872 h 2589245"/>
              <a:gd name="connsiteX32-207" fmla="*/ 468777 w 564741"/>
              <a:gd name="connsiteY32-208" fmla="*/ 2577563 h 2589245"/>
              <a:gd name="connsiteX33-209" fmla="*/ 444277 w 564741"/>
              <a:gd name="connsiteY33-210" fmla="*/ 2580483 h 2589245"/>
              <a:gd name="connsiteX34-211" fmla="*/ 419775 w 564741"/>
              <a:gd name="connsiteY34-212" fmla="*/ 2583404 h 2589245"/>
              <a:gd name="connsiteX35-213" fmla="*/ 395273 w 564741"/>
              <a:gd name="connsiteY35-214" fmla="*/ 2586324 h 2589245"/>
              <a:gd name="connsiteX36-215" fmla="*/ 370772 w 564741"/>
              <a:gd name="connsiteY36-216" fmla="*/ 2589245 h 2589245"/>
              <a:gd name="connsiteX37-217" fmla="*/ 342483 w 564741"/>
              <a:gd name="connsiteY37-218" fmla="*/ 2560395 h 2589245"/>
              <a:gd name="connsiteX38-219" fmla="*/ 310408 w 564741"/>
              <a:gd name="connsiteY38-220" fmla="*/ 2499777 h 2589245"/>
              <a:gd name="connsiteX39-221" fmla="*/ 282120 w 564741"/>
              <a:gd name="connsiteY39-222" fmla="*/ 2470927 h 2589245"/>
              <a:gd name="connsiteX40-223" fmla="*/ 278333 w 564741"/>
              <a:gd name="connsiteY40-224" fmla="*/ 2439157 h 2589245"/>
              <a:gd name="connsiteX41-225" fmla="*/ 250045 w 564741"/>
              <a:gd name="connsiteY41-226" fmla="*/ 2410307 h 2589245"/>
              <a:gd name="connsiteX42-227" fmla="*/ 246258 w 564741"/>
              <a:gd name="connsiteY42-228" fmla="*/ 2378538 h 2589245"/>
              <a:gd name="connsiteX43-229" fmla="*/ 242471 w 564741"/>
              <a:gd name="connsiteY43-230" fmla="*/ 2346768 h 2589245"/>
              <a:gd name="connsiteX44-231" fmla="*/ 263186 w 564741"/>
              <a:gd name="connsiteY44-232" fmla="*/ 2312077 h 2589245"/>
              <a:gd name="connsiteX45-233" fmla="*/ 259399 w 564741"/>
              <a:gd name="connsiteY45-234" fmla="*/ 2280307 h 2589245"/>
              <a:gd name="connsiteX46-235" fmla="*/ 304615 w 564741"/>
              <a:gd name="connsiteY46-236" fmla="*/ 2242697 h 2589245"/>
              <a:gd name="connsiteX47-237" fmla="*/ 300828 w 564741"/>
              <a:gd name="connsiteY47-238" fmla="*/ 2210927 h 2589245"/>
              <a:gd name="connsiteX48-239" fmla="*/ 325330 w 564741"/>
              <a:gd name="connsiteY48-240" fmla="*/ 2208007 h 2589245"/>
              <a:gd name="connsiteX49-241" fmla="*/ 317756 w 564741"/>
              <a:gd name="connsiteY49-242" fmla="*/ 2144466 h 2589245"/>
              <a:gd name="connsiteX50-243" fmla="*/ 338471 w 564741"/>
              <a:gd name="connsiteY50-244" fmla="*/ 2109777 h 2589245"/>
              <a:gd name="connsiteX51-245" fmla="*/ 330897 w 564741"/>
              <a:gd name="connsiteY51-246" fmla="*/ 2046237 h 2589245"/>
              <a:gd name="connsiteX52-247" fmla="*/ 347825 w 564741"/>
              <a:gd name="connsiteY52-248" fmla="*/ 1979777 h 2589245"/>
              <a:gd name="connsiteX53-249" fmla="*/ 336465 w 564741"/>
              <a:gd name="connsiteY53-250" fmla="*/ 1884467 h 2589245"/>
              <a:gd name="connsiteX54-251" fmla="*/ 325104 w 564741"/>
              <a:gd name="connsiteY54-252" fmla="*/ 1789157 h 2589245"/>
              <a:gd name="connsiteX55-253" fmla="*/ 287956 w 564741"/>
              <a:gd name="connsiteY55-254" fmla="*/ 1060552 h 2589245"/>
              <a:gd name="connsiteX56-255" fmla="*/ 269021 w 564741"/>
              <a:gd name="connsiteY56-256" fmla="*/ 901702 h 2589245"/>
              <a:gd name="connsiteX57-257" fmla="*/ 225587 w 564741"/>
              <a:gd name="connsiteY57-258" fmla="*/ 745773 h 2589245"/>
              <a:gd name="connsiteX58-259" fmla="*/ 206652 w 564741"/>
              <a:gd name="connsiteY58-260" fmla="*/ 586923 h 2589245"/>
              <a:gd name="connsiteX59-261" fmla="*/ 192452 w 564741"/>
              <a:gd name="connsiteY59-262" fmla="*/ 467787 h 2589245"/>
              <a:gd name="connsiteX60-263" fmla="*/ 152803 w 564741"/>
              <a:gd name="connsiteY60-264" fmla="*/ 343628 h 2589245"/>
              <a:gd name="connsiteX61-265" fmla="*/ 120728 w 564741"/>
              <a:gd name="connsiteY61-266" fmla="*/ 283008 h 2589245"/>
              <a:gd name="connsiteX62-267" fmla="*/ 88652 w 564741"/>
              <a:gd name="connsiteY62-268" fmla="*/ 222389 h 2589245"/>
              <a:gd name="connsiteX63-269" fmla="*/ 56577 w 564741"/>
              <a:gd name="connsiteY63-270" fmla="*/ 161770 h 2589245"/>
              <a:gd name="connsiteX64-271" fmla="*/ 28289 w 564741"/>
              <a:gd name="connsiteY64-272" fmla="*/ 132920 h 2589245"/>
              <a:gd name="connsiteX65-273" fmla="*/ 0 w 564741"/>
              <a:gd name="connsiteY65-274" fmla="*/ 104070 h 2589245"/>
              <a:gd name="connsiteX66-275" fmla="*/ 20715 w 564741"/>
              <a:gd name="connsiteY66-276" fmla="*/ 69381 h 2589245"/>
              <a:gd name="connsiteX67-277" fmla="*/ 16928 w 564741"/>
              <a:gd name="connsiteY67-278" fmla="*/ 37611 h 2589245"/>
              <a:gd name="connsiteX68-279" fmla="*/ 41430 w 564741"/>
              <a:gd name="connsiteY68-280" fmla="*/ 34690 h 2589245"/>
              <a:gd name="connsiteX69-281" fmla="*/ 62145 w 564741"/>
              <a:gd name="connsiteY69-282" fmla="*/ 0 h 2589245"/>
              <a:gd name="connsiteX0-283" fmla="*/ 62145 w 551636"/>
              <a:gd name="connsiteY0-284" fmla="*/ 0 h 2589245"/>
              <a:gd name="connsiteX1-285" fmla="*/ 114935 w 551636"/>
              <a:gd name="connsiteY1-286" fmla="*/ 25929 h 2589245"/>
              <a:gd name="connsiteX2-287" fmla="*/ 269516 w 551636"/>
              <a:gd name="connsiteY2-288" fmla="*/ 71945 h 2589245"/>
              <a:gd name="connsiteX3-289" fmla="*/ 322306 w 551636"/>
              <a:gd name="connsiteY3-290" fmla="*/ 97874 h 2589245"/>
              <a:gd name="connsiteX4-291" fmla="*/ 350595 w 551636"/>
              <a:gd name="connsiteY4-292" fmla="*/ 126724 h 2589245"/>
              <a:gd name="connsiteX5-293" fmla="*/ 375096 w 551636"/>
              <a:gd name="connsiteY5-294" fmla="*/ 123803 h 2589245"/>
              <a:gd name="connsiteX6-295" fmla="*/ 382670 w 551636"/>
              <a:gd name="connsiteY6-296" fmla="*/ 187344 h 2589245"/>
              <a:gd name="connsiteX7-297" fmla="*/ 386457 w 551636"/>
              <a:gd name="connsiteY7-298" fmla="*/ 219113 h 2589245"/>
              <a:gd name="connsiteX8-299" fmla="*/ 390244 w 551636"/>
              <a:gd name="connsiteY8-300" fmla="*/ 250883 h 2589245"/>
              <a:gd name="connsiteX9-301" fmla="*/ 394031 w 551636"/>
              <a:gd name="connsiteY9-302" fmla="*/ 282653 h 2589245"/>
              <a:gd name="connsiteX10-303" fmla="*/ 397818 w 551636"/>
              <a:gd name="connsiteY10-304" fmla="*/ 314423 h 2589245"/>
              <a:gd name="connsiteX11-305" fmla="*/ 405391 w 551636"/>
              <a:gd name="connsiteY11-306" fmla="*/ 377962 h 2589245"/>
              <a:gd name="connsiteX12-307" fmla="*/ 412965 w 551636"/>
              <a:gd name="connsiteY12-308" fmla="*/ 441502 h 2589245"/>
              <a:gd name="connsiteX13-309" fmla="*/ 396037 w 551636"/>
              <a:gd name="connsiteY13-310" fmla="*/ 507962 h 2589245"/>
              <a:gd name="connsiteX14-311" fmla="*/ 402664 w 551636"/>
              <a:gd name="connsiteY14-312" fmla="*/ 563560 h 2589245"/>
              <a:gd name="connsiteX15-313" fmla="*/ 414025 w 551636"/>
              <a:gd name="connsiteY15-314" fmla="*/ 658870 h 2589245"/>
              <a:gd name="connsiteX16-315" fmla="*/ 425385 w 551636"/>
              <a:gd name="connsiteY16-316" fmla="*/ 754179 h 2589245"/>
              <a:gd name="connsiteX17-317" fmla="*/ 448106 w 551636"/>
              <a:gd name="connsiteY17-318" fmla="*/ 944798 h 2589245"/>
              <a:gd name="connsiteX18-319" fmla="*/ 470827 w 551636"/>
              <a:gd name="connsiteY18-320" fmla="*/ 1135418 h 2589245"/>
              <a:gd name="connsiteX19-321" fmla="*/ 489761 w 551636"/>
              <a:gd name="connsiteY19-322" fmla="*/ 1294267 h 2589245"/>
              <a:gd name="connsiteX20-323" fmla="*/ 487981 w 551636"/>
              <a:gd name="connsiteY20-324" fmla="*/ 1487807 h 2589245"/>
              <a:gd name="connsiteX21-325" fmla="*/ 505968 w 551636"/>
              <a:gd name="connsiteY21-326" fmla="*/ 1638714 h 2589245"/>
              <a:gd name="connsiteX22-327" fmla="*/ 521116 w 551636"/>
              <a:gd name="connsiteY22-328" fmla="*/ 1765793 h 2589245"/>
              <a:gd name="connsiteX23-329" fmla="*/ 532476 w 551636"/>
              <a:gd name="connsiteY23-330" fmla="*/ 1861103 h 2589245"/>
              <a:gd name="connsiteX24-331" fmla="*/ 519335 w 551636"/>
              <a:gd name="connsiteY24-332" fmla="*/ 1959334 h 2589245"/>
              <a:gd name="connsiteX25-333" fmla="*/ 526909 w 551636"/>
              <a:gd name="connsiteY25-334" fmla="*/ 2022873 h 2589245"/>
              <a:gd name="connsiteX26-335" fmla="*/ 530696 w 551636"/>
              <a:gd name="connsiteY26-336" fmla="*/ 2054643 h 2589245"/>
              <a:gd name="connsiteX27-337" fmla="*/ 534482 w 551636"/>
              <a:gd name="connsiteY27-338" fmla="*/ 2086413 h 2589245"/>
              <a:gd name="connsiteX28-339" fmla="*/ 551636 w 551636"/>
              <a:gd name="connsiteY28-340" fmla="*/ 2438802 h 2589245"/>
              <a:gd name="connsiteX29-341" fmla="*/ 506420 w 551636"/>
              <a:gd name="connsiteY29-342" fmla="*/ 2476413 h 2589245"/>
              <a:gd name="connsiteX30-343" fmla="*/ 489492 w 551636"/>
              <a:gd name="connsiteY30-344" fmla="*/ 2542872 h 2589245"/>
              <a:gd name="connsiteX31-345" fmla="*/ 468777 w 551636"/>
              <a:gd name="connsiteY31-346" fmla="*/ 2577563 h 2589245"/>
              <a:gd name="connsiteX32-347" fmla="*/ 444277 w 551636"/>
              <a:gd name="connsiteY32-348" fmla="*/ 2580483 h 2589245"/>
              <a:gd name="connsiteX33-349" fmla="*/ 419775 w 551636"/>
              <a:gd name="connsiteY33-350" fmla="*/ 2583404 h 2589245"/>
              <a:gd name="connsiteX34-351" fmla="*/ 395273 w 551636"/>
              <a:gd name="connsiteY34-352" fmla="*/ 2586324 h 2589245"/>
              <a:gd name="connsiteX35-353" fmla="*/ 370772 w 551636"/>
              <a:gd name="connsiteY35-354" fmla="*/ 2589245 h 2589245"/>
              <a:gd name="connsiteX36-355" fmla="*/ 342483 w 551636"/>
              <a:gd name="connsiteY36-356" fmla="*/ 2560395 h 2589245"/>
              <a:gd name="connsiteX37-357" fmla="*/ 310408 w 551636"/>
              <a:gd name="connsiteY37-358" fmla="*/ 2499777 h 2589245"/>
              <a:gd name="connsiteX38-359" fmla="*/ 282120 w 551636"/>
              <a:gd name="connsiteY38-360" fmla="*/ 2470927 h 2589245"/>
              <a:gd name="connsiteX39-361" fmla="*/ 278333 w 551636"/>
              <a:gd name="connsiteY39-362" fmla="*/ 2439157 h 2589245"/>
              <a:gd name="connsiteX40-363" fmla="*/ 250045 w 551636"/>
              <a:gd name="connsiteY40-364" fmla="*/ 2410307 h 2589245"/>
              <a:gd name="connsiteX41-365" fmla="*/ 246258 w 551636"/>
              <a:gd name="connsiteY41-366" fmla="*/ 2378538 h 2589245"/>
              <a:gd name="connsiteX42-367" fmla="*/ 242471 w 551636"/>
              <a:gd name="connsiteY42-368" fmla="*/ 2346768 h 2589245"/>
              <a:gd name="connsiteX43-369" fmla="*/ 263186 w 551636"/>
              <a:gd name="connsiteY43-370" fmla="*/ 2312077 h 2589245"/>
              <a:gd name="connsiteX44-371" fmla="*/ 259399 w 551636"/>
              <a:gd name="connsiteY44-372" fmla="*/ 2280307 h 2589245"/>
              <a:gd name="connsiteX45-373" fmla="*/ 304615 w 551636"/>
              <a:gd name="connsiteY45-374" fmla="*/ 2242697 h 2589245"/>
              <a:gd name="connsiteX46-375" fmla="*/ 300828 w 551636"/>
              <a:gd name="connsiteY46-376" fmla="*/ 2210927 h 2589245"/>
              <a:gd name="connsiteX47-377" fmla="*/ 325330 w 551636"/>
              <a:gd name="connsiteY47-378" fmla="*/ 2208007 h 2589245"/>
              <a:gd name="connsiteX48-379" fmla="*/ 317756 w 551636"/>
              <a:gd name="connsiteY48-380" fmla="*/ 2144466 h 2589245"/>
              <a:gd name="connsiteX49-381" fmla="*/ 338471 w 551636"/>
              <a:gd name="connsiteY49-382" fmla="*/ 2109777 h 2589245"/>
              <a:gd name="connsiteX50-383" fmla="*/ 330897 w 551636"/>
              <a:gd name="connsiteY50-384" fmla="*/ 2046237 h 2589245"/>
              <a:gd name="connsiteX51-385" fmla="*/ 347825 w 551636"/>
              <a:gd name="connsiteY51-386" fmla="*/ 1979777 h 2589245"/>
              <a:gd name="connsiteX52-387" fmla="*/ 336465 w 551636"/>
              <a:gd name="connsiteY52-388" fmla="*/ 1884467 h 2589245"/>
              <a:gd name="connsiteX53-389" fmla="*/ 325104 w 551636"/>
              <a:gd name="connsiteY53-390" fmla="*/ 1789157 h 2589245"/>
              <a:gd name="connsiteX54-391" fmla="*/ 287956 w 551636"/>
              <a:gd name="connsiteY54-392" fmla="*/ 1060552 h 2589245"/>
              <a:gd name="connsiteX55-393" fmla="*/ 269021 w 551636"/>
              <a:gd name="connsiteY55-394" fmla="*/ 901702 h 2589245"/>
              <a:gd name="connsiteX56-395" fmla="*/ 225587 w 551636"/>
              <a:gd name="connsiteY56-396" fmla="*/ 745773 h 2589245"/>
              <a:gd name="connsiteX57-397" fmla="*/ 206652 w 551636"/>
              <a:gd name="connsiteY57-398" fmla="*/ 586923 h 2589245"/>
              <a:gd name="connsiteX58-399" fmla="*/ 192452 w 551636"/>
              <a:gd name="connsiteY58-400" fmla="*/ 467787 h 2589245"/>
              <a:gd name="connsiteX59-401" fmla="*/ 152803 w 551636"/>
              <a:gd name="connsiteY59-402" fmla="*/ 343628 h 2589245"/>
              <a:gd name="connsiteX60-403" fmla="*/ 120728 w 551636"/>
              <a:gd name="connsiteY60-404" fmla="*/ 283008 h 2589245"/>
              <a:gd name="connsiteX61-405" fmla="*/ 88652 w 551636"/>
              <a:gd name="connsiteY61-406" fmla="*/ 222389 h 2589245"/>
              <a:gd name="connsiteX62-407" fmla="*/ 56577 w 551636"/>
              <a:gd name="connsiteY62-408" fmla="*/ 161770 h 2589245"/>
              <a:gd name="connsiteX63-409" fmla="*/ 28289 w 551636"/>
              <a:gd name="connsiteY63-410" fmla="*/ 132920 h 2589245"/>
              <a:gd name="connsiteX64-411" fmla="*/ 0 w 551636"/>
              <a:gd name="connsiteY64-412" fmla="*/ 104070 h 2589245"/>
              <a:gd name="connsiteX65-413" fmla="*/ 20715 w 551636"/>
              <a:gd name="connsiteY65-414" fmla="*/ 69381 h 2589245"/>
              <a:gd name="connsiteX66-415" fmla="*/ 16928 w 551636"/>
              <a:gd name="connsiteY66-416" fmla="*/ 37611 h 2589245"/>
              <a:gd name="connsiteX67-417" fmla="*/ 41430 w 551636"/>
              <a:gd name="connsiteY67-418" fmla="*/ 34690 h 2589245"/>
              <a:gd name="connsiteX68-419" fmla="*/ 62145 w 551636"/>
              <a:gd name="connsiteY68-420" fmla="*/ 0 h 2589245"/>
              <a:gd name="connsiteX0-421" fmla="*/ 62145 w 534482"/>
              <a:gd name="connsiteY0-422" fmla="*/ 0 h 2589245"/>
              <a:gd name="connsiteX1-423" fmla="*/ 114935 w 534482"/>
              <a:gd name="connsiteY1-424" fmla="*/ 25929 h 2589245"/>
              <a:gd name="connsiteX2-425" fmla="*/ 269516 w 534482"/>
              <a:gd name="connsiteY2-426" fmla="*/ 71945 h 2589245"/>
              <a:gd name="connsiteX3-427" fmla="*/ 322306 w 534482"/>
              <a:gd name="connsiteY3-428" fmla="*/ 97874 h 2589245"/>
              <a:gd name="connsiteX4-429" fmla="*/ 350595 w 534482"/>
              <a:gd name="connsiteY4-430" fmla="*/ 126724 h 2589245"/>
              <a:gd name="connsiteX5-431" fmla="*/ 375096 w 534482"/>
              <a:gd name="connsiteY5-432" fmla="*/ 123803 h 2589245"/>
              <a:gd name="connsiteX6-433" fmla="*/ 382670 w 534482"/>
              <a:gd name="connsiteY6-434" fmla="*/ 187344 h 2589245"/>
              <a:gd name="connsiteX7-435" fmla="*/ 386457 w 534482"/>
              <a:gd name="connsiteY7-436" fmla="*/ 219113 h 2589245"/>
              <a:gd name="connsiteX8-437" fmla="*/ 390244 w 534482"/>
              <a:gd name="connsiteY8-438" fmla="*/ 250883 h 2589245"/>
              <a:gd name="connsiteX9-439" fmla="*/ 394031 w 534482"/>
              <a:gd name="connsiteY9-440" fmla="*/ 282653 h 2589245"/>
              <a:gd name="connsiteX10-441" fmla="*/ 397818 w 534482"/>
              <a:gd name="connsiteY10-442" fmla="*/ 314423 h 2589245"/>
              <a:gd name="connsiteX11-443" fmla="*/ 405391 w 534482"/>
              <a:gd name="connsiteY11-444" fmla="*/ 377962 h 2589245"/>
              <a:gd name="connsiteX12-445" fmla="*/ 412965 w 534482"/>
              <a:gd name="connsiteY12-446" fmla="*/ 441502 h 2589245"/>
              <a:gd name="connsiteX13-447" fmla="*/ 396037 w 534482"/>
              <a:gd name="connsiteY13-448" fmla="*/ 507962 h 2589245"/>
              <a:gd name="connsiteX14-449" fmla="*/ 402664 w 534482"/>
              <a:gd name="connsiteY14-450" fmla="*/ 563560 h 2589245"/>
              <a:gd name="connsiteX15-451" fmla="*/ 414025 w 534482"/>
              <a:gd name="connsiteY15-452" fmla="*/ 658870 h 2589245"/>
              <a:gd name="connsiteX16-453" fmla="*/ 425385 w 534482"/>
              <a:gd name="connsiteY16-454" fmla="*/ 754179 h 2589245"/>
              <a:gd name="connsiteX17-455" fmla="*/ 448106 w 534482"/>
              <a:gd name="connsiteY17-456" fmla="*/ 944798 h 2589245"/>
              <a:gd name="connsiteX18-457" fmla="*/ 470827 w 534482"/>
              <a:gd name="connsiteY18-458" fmla="*/ 1135418 h 2589245"/>
              <a:gd name="connsiteX19-459" fmla="*/ 489761 w 534482"/>
              <a:gd name="connsiteY19-460" fmla="*/ 1294267 h 2589245"/>
              <a:gd name="connsiteX20-461" fmla="*/ 487981 w 534482"/>
              <a:gd name="connsiteY20-462" fmla="*/ 1487807 h 2589245"/>
              <a:gd name="connsiteX21-463" fmla="*/ 505968 w 534482"/>
              <a:gd name="connsiteY21-464" fmla="*/ 1638714 h 2589245"/>
              <a:gd name="connsiteX22-465" fmla="*/ 521116 w 534482"/>
              <a:gd name="connsiteY22-466" fmla="*/ 1765793 h 2589245"/>
              <a:gd name="connsiteX23-467" fmla="*/ 532476 w 534482"/>
              <a:gd name="connsiteY23-468" fmla="*/ 1861103 h 2589245"/>
              <a:gd name="connsiteX24-469" fmla="*/ 519335 w 534482"/>
              <a:gd name="connsiteY24-470" fmla="*/ 1959334 h 2589245"/>
              <a:gd name="connsiteX25-471" fmla="*/ 526909 w 534482"/>
              <a:gd name="connsiteY25-472" fmla="*/ 2022873 h 2589245"/>
              <a:gd name="connsiteX26-473" fmla="*/ 530696 w 534482"/>
              <a:gd name="connsiteY26-474" fmla="*/ 2054643 h 2589245"/>
              <a:gd name="connsiteX27-475" fmla="*/ 534482 w 534482"/>
              <a:gd name="connsiteY27-476" fmla="*/ 2086413 h 2589245"/>
              <a:gd name="connsiteX28-477" fmla="*/ 506420 w 534482"/>
              <a:gd name="connsiteY28-478" fmla="*/ 2476413 h 2589245"/>
              <a:gd name="connsiteX29-479" fmla="*/ 489492 w 534482"/>
              <a:gd name="connsiteY29-480" fmla="*/ 2542872 h 2589245"/>
              <a:gd name="connsiteX30-481" fmla="*/ 468777 w 534482"/>
              <a:gd name="connsiteY30-482" fmla="*/ 2577563 h 2589245"/>
              <a:gd name="connsiteX31-483" fmla="*/ 444277 w 534482"/>
              <a:gd name="connsiteY31-484" fmla="*/ 2580483 h 2589245"/>
              <a:gd name="connsiteX32-485" fmla="*/ 419775 w 534482"/>
              <a:gd name="connsiteY32-486" fmla="*/ 2583404 h 2589245"/>
              <a:gd name="connsiteX33-487" fmla="*/ 395273 w 534482"/>
              <a:gd name="connsiteY33-488" fmla="*/ 2586324 h 2589245"/>
              <a:gd name="connsiteX34-489" fmla="*/ 370772 w 534482"/>
              <a:gd name="connsiteY34-490" fmla="*/ 2589245 h 2589245"/>
              <a:gd name="connsiteX35-491" fmla="*/ 342483 w 534482"/>
              <a:gd name="connsiteY35-492" fmla="*/ 2560395 h 2589245"/>
              <a:gd name="connsiteX36-493" fmla="*/ 310408 w 534482"/>
              <a:gd name="connsiteY36-494" fmla="*/ 2499777 h 2589245"/>
              <a:gd name="connsiteX37-495" fmla="*/ 282120 w 534482"/>
              <a:gd name="connsiteY37-496" fmla="*/ 2470927 h 2589245"/>
              <a:gd name="connsiteX38-497" fmla="*/ 278333 w 534482"/>
              <a:gd name="connsiteY38-498" fmla="*/ 2439157 h 2589245"/>
              <a:gd name="connsiteX39-499" fmla="*/ 250045 w 534482"/>
              <a:gd name="connsiteY39-500" fmla="*/ 2410307 h 2589245"/>
              <a:gd name="connsiteX40-501" fmla="*/ 246258 w 534482"/>
              <a:gd name="connsiteY40-502" fmla="*/ 2378538 h 2589245"/>
              <a:gd name="connsiteX41-503" fmla="*/ 242471 w 534482"/>
              <a:gd name="connsiteY41-504" fmla="*/ 2346768 h 2589245"/>
              <a:gd name="connsiteX42-505" fmla="*/ 263186 w 534482"/>
              <a:gd name="connsiteY42-506" fmla="*/ 2312077 h 2589245"/>
              <a:gd name="connsiteX43-507" fmla="*/ 259399 w 534482"/>
              <a:gd name="connsiteY43-508" fmla="*/ 2280307 h 2589245"/>
              <a:gd name="connsiteX44-509" fmla="*/ 304615 w 534482"/>
              <a:gd name="connsiteY44-510" fmla="*/ 2242697 h 2589245"/>
              <a:gd name="connsiteX45-511" fmla="*/ 300828 w 534482"/>
              <a:gd name="connsiteY45-512" fmla="*/ 2210927 h 2589245"/>
              <a:gd name="connsiteX46-513" fmla="*/ 325330 w 534482"/>
              <a:gd name="connsiteY46-514" fmla="*/ 2208007 h 2589245"/>
              <a:gd name="connsiteX47-515" fmla="*/ 317756 w 534482"/>
              <a:gd name="connsiteY47-516" fmla="*/ 2144466 h 2589245"/>
              <a:gd name="connsiteX48-517" fmla="*/ 338471 w 534482"/>
              <a:gd name="connsiteY48-518" fmla="*/ 2109777 h 2589245"/>
              <a:gd name="connsiteX49-519" fmla="*/ 330897 w 534482"/>
              <a:gd name="connsiteY49-520" fmla="*/ 2046237 h 2589245"/>
              <a:gd name="connsiteX50-521" fmla="*/ 347825 w 534482"/>
              <a:gd name="connsiteY50-522" fmla="*/ 1979777 h 2589245"/>
              <a:gd name="connsiteX51-523" fmla="*/ 336465 w 534482"/>
              <a:gd name="connsiteY51-524" fmla="*/ 1884467 h 2589245"/>
              <a:gd name="connsiteX52-525" fmla="*/ 325104 w 534482"/>
              <a:gd name="connsiteY52-526" fmla="*/ 1789157 h 2589245"/>
              <a:gd name="connsiteX53-527" fmla="*/ 287956 w 534482"/>
              <a:gd name="connsiteY53-528" fmla="*/ 1060552 h 2589245"/>
              <a:gd name="connsiteX54-529" fmla="*/ 269021 w 534482"/>
              <a:gd name="connsiteY54-530" fmla="*/ 901702 h 2589245"/>
              <a:gd name="connsiteX55-531" fmla="*/ 225587 w 534482"/>
              <a:gd name="connsiteY55-532" fmla="*/ 745773 h 2589245"/>
              <a:gd name="connsiteX56-533" fmla="*/ 206652 w 534482"/>
              <a:gd name="connsiteY56-534" fmla="*/ 586923 h 2589245"/>
              <a:gd name="connsiteX57-535" fmla="*/ 192452 w 534482"/>
              <a:gd name="connsiteY57-536" fmla="*/ 467787 h 2589245"/>
              <a:gd name="connsiteX58-537" fmla="*/ 152803 w 534482"/>
              <a:gd name="connsiteY58-538" fmla="*/ 343628 h 2589245"/>
              <a:gd name="connsiteX59-539" fmla="*/ 120728 w 534482"/>
              <a:gd name="connsiteY59-540" fmla="*/ 283008 h 2589245"/>
              <a:gd name="connsiteX60-541" fmla="*/ 88652 w 534482"/>
              <a:gd name="connsiteY60-542" fmla="*/ 222389 h 2589245"/>
              <a:gd name="connsiteX61-543" fmla="*/ 56577 w 534482"/>
              <a:gd name="connsiteY61-544" fmla="*/ 161770 h 2589245"/>
              <a:gd name="connsiteX62-545" fmla="*/ 28289 w 534482"/>
              <a:gd name="connsiteY62-546" fmla="*/ 132920 h 2589245"/>
              <a:gd name="connsiteX63-547" fmla="*/ 0 w 534482"/>
              <a:gd name="connsiteY63-548" fmla="*/ 104070 h 2589245"/>
              <a:gd name="connsiteX64-549" fmla="*/ 20715 w 534482"/>
              <a:gd name="connsiteY64-550" fmla="*/ 69381 h 2589245"/>
              <a:gd name="connsiteX65-551" fmla="*/ 16928 w 534482"/>
              <a:gd name="connsiteY65-552" fmla="*/ 37611 h 2589245"/>
              <a:gd name="connsiteX66-553" fmla="*/ 41430 w 534482"/>
              <a:gd name="connsiteY66-554" fmla="*/ 34690 h 2589245"/>
              <a:gd name="connsiteX67-555" fmla="*/ 62145 w 534482"/>
              <a:gd name="connsiteY67-556" fmla="*/ 0 h 258924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  <a:cxn ang="0">
                <a:pos x="connsiteX66-133" y="connsiteY66-134"/>
              </a:cxn>
              <a:cxn ang="0">
                <a:pos x="connsiteX67-135" y="connsiteY67-136"/>
              </a:cxn>
            </a:cxnLst>
            <a:rect l="l" t="t" r="r" b="b"/>
            <a:pathLst>
              <a:path w="534482" h="2589245">
                <a:moveTo>
                  <a:pt x="62145" y="0"/>
                </a:moveTo>
                <a:lnTo>
                  <a:pt x="114935" y="25929"/>
                </a:lnTo>
                <a:lnTo>
                  <a:pt x="269516" y="71945"/>
                </a:lnTo>
                <a:lnTo>
                  <a:pt x="322306" y="97874"/>
                </a:lnTo>
                <a:lnTo>
                  <a:pt x="350595" y="126724"/>
                </a:lnTo>
                <a:lnTo>
                  <a:pt x="375096" y="123803"/>
                </a:lnTo>
                <a:lnTo>
                  <a:pt x="382670" y="187344"/>
                </a:lnTo>
                <a:lnTo>
                  <a:pt x="386457" y="219113"/>
                </a:lnTo>
                <a:lnTo>
                  <a:pt x="390244" y="250883"/>
                </a:lnTo>
                <a:lnTo>
                  <a:pt x="394031" y="282653"/>
                </a:lnTo>
                <a:lnTo>
                  <a:pt x="397818" y="314423"/>
                </a:lnTo>
                <a:lnTo>
                  <a:pt x="405391" y="377962"/>
                </a:lnTo>
                <a:lnTo>
                  <a:pt x="412965" y="441502"/>
                </a:lnTo>
                <a:lnTo>
                  <a:pt x="396037" y="507962"/>
                </a:lnTo>
                <a:lnTo>
                  <a:pt x="402664" y="563560"/>
                </a:lnTo>
                <a:lnTo>
                  <a:pt x="414025" y="658870"/>
                </a:lnTo>
                <a:lnTo>
                  <a:pt x="425385" y="754179"/>
                </a:lnTo>
                <a:lnTo>
                  <a:pt x="448106" y="944798"/>
                </a:lnTo>
                <a:lnTo>
                  <a:pt x="470827" y="1135418"/>
                </a:lnTo>
                <a:lnTo>
                  <a:pt x="489761" y="1294267"/>
                </a:lnTo>
                <a:cubicBezTo>
                  <a:pt x="489168" y="1358780"/>
                  <a:pt x="488574" y="1423294"/>
                  <a:pt x="487981" y="1487807"/>
                </a:cubicBezTo>
                <a:lnTo>
                  <a:pt x="505968" y="1638714"/>
                </a:lnTo>
                <a:lnTo>
                  <a:pt x="521116" y="1765793"/>
                </a:lnTo>
                <a:lnTo>
                  <a:pt x="532476" y="1861103"/>
                </a:lnTo>
                <a:lnTo>
                  <a:pt x="519335" y="1959334"/>
                </a:lnTo>
                <a:lnTo>
                  <a:pt x="526909" y="2022873"/>
                </a:lnTo>
                <a:lnTo>
                  <a:pt x="530696" y="2054643"/>
                </a:lnTo>
                <a:lnTo>
                  <a:pt x="534482" y="2086413"/>
                </a:lnTo>
                <a:lnTo>
                  <a:pt x="506420" y="2476413"/>
                </a:lnTo>
                <a:lnTo>
                  <a:pt x="489492" y="2542872"/>
                </a:lnTo>
                <a:lnTo>
                  <a:pt x="468777" y="2577563"/>
                </a:lnTo>
                <a:lnTo>
                  <a:pt x="444277" y="2580483"/>
                </a:lnTo>
                <a:lnTo>
                  <a:pt x="419775" y="2583404"/>
                </a:lnTo>
                <a:lnTo>
                  <a:pt x="395273" y="2586324"/>
                </a:lnTo>
                <a:lnTo>
                  <a:pt x="370772" y="2589245"/>
                </a:lnTo>
                <a:lnTo>
                  <a:pt x="342483" y="2560395"/>
                </a:lnTo>
                <a:lnTo>
                  <a:pt x="310408" y="2499777"/>
                </a:lnTo>
                <a:lnTo>
                  <a:pt x="282120" y="2470927"/>
                </a:lnTo>
                <a:lnTo>
                  <a:pt x="278333" y="2439157"/>
                </a:lnTo>
                <a:lnTo>
                  <a:pt x="250045" y="2410307"/>
                </a:lnTo>
                <a:lnTo>
                  <a:pt x="246258" y="2378538"/>
                </a:lnTo>
                <a:lnTo>
                  <a:pt x="242471" y="2346768"/>
                </a:lnTo>
                <a:lnTo>
                  <a:pt x="263186" y="2312077"/>
                </a:lnTo>
                <a:lnTo>
                  <a:pt x="259399" y="2280307"/>
                </a:lnTo>
                <a:lnTo>
                  <a:pt x="304615" y="2242697"/>
                </a:lnTo>
                <a:lnTo>
                  <a:pt x="300828" y="2210927"/>
                </a:lnTo>
                <a:lnTo>
                  <a:pt x="325330" y="2208007"/>
                </a:lnTo>
                <a:lnTo>
                  <a:pt x="317756" y="2144466"/>
                </a:lnTo>
                <a:lnTo>
                  <a:pt x="338471" y="2109777"/>
                </a:lnTo>
                <a:lnTo>
                  <a:pt x="330897" y="2046237"/>
                </a:lnTo>
                <a:lnTo>
                  <a:pt x="347825" y="1979777"/>
                </a:lnTo>
                <a:lnTo>
                  <a:pt x="336465" y="1884467"/>
                </a:lnTo>
                <a:lnTo>
                  <a:pt x="325104" y="1789157"/>
                </a:lnTo>
                <a:lnTo>
                  <a:pt x="287956" y="1060552"/>
                </a:lnTo>
                <a:lnTo>
                  <a:pt x="269021" y="901702"/>
                </a:lnTo>
                <a:lnTo>
                  <a:pt x="225587" y="745773"/>
                </a:lnTo>
                <a:lnTo>
                  <a:pt x="206652" y="586923"/>
                </a:lnTo>
                <a:lnTo>
                  <a:pt x="192452" y="467787"/>
                </a:lnTo>
                <a:lnTo>
                  <a:pt x="152803" y="343628"/>
                </a:lnTo>
                <a:lnTo>
                  <a:pt x="120728" y="283008"/>
                </a:lnTo>
                <a:lnTo>
                  <a:pt x="88652" y="222389"/>
                </a:lnTo>
                <a:lnTo>
                  <a:pt x="56577" y="161770"/>
                </a:lnTo>
                <a:lnTo>
                  <a:pt x="28289" y="132920"/>
                </a:lnTo>
                <a:lnTo>
                  <a:pt x="0" y="104070"/>
                </a:lnTo>
                <a:lnTo>
                  <a:pt x="20715" y="69381"/>
                </a:lnTo>
                <a:lnTo>
                  <a:pt x="16928" y="37611"/>
                </a:lnTo>
                <a:lnTo>
                  <a:pt x="41430" y="34690"/>
                </a:lnTo>
                <a:lnTo>
                  <a:pt x="6214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191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bldLvl="0" animBg="1"/>
      <p:bldP spid="47" grpId="0" bldLvl="0" animBg="1"/>
      <p:bldP spid="48" grpId="0" bldLvl="0" animBg="1"/>
      <p:bldP spid="49" grpId="0" bldLvl="0" animBg="1"/>
      <p:bldP spid="50" grpId="0" bldLvl="0" animBg="1"/>
      <p:bldP spid="51" grpId="0" bldLvl="0" animBg="1"/>
      <p:bldP spid="52" grpId="0" bldLvl="0" animBg="1"/>
      <p:bldP spid="53" grpId="0" bldLvl="0" animBg="1"/>
      <p:bldP spid="54" grpId="0" bldLvl="0" animBg="1"/>
      <p:bldP spid="55" grpId="0" bldLvl="0" animBg="1"/>
      <p:bldP spid="78" grpId="0" bldLvl="0" animBg="1"/>
      <p:bldP spid="79" grpId="0" bldLvl="0" animBg="1"/>
      <p:bldP spid="80" grpId="0" bldLvl="0" animBg="1"/>
      <p:bldP spid="83" grpId="0" bldLvl="0" animBg="1"/>
      <p:bldP spid="84" grpId="0" bldLvl="0" animBg="1"/>
      <p:bldP spid="85" grpId="0" bldLvl="0" animBg="1"/>
      <p:bldP spid="86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2--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第五课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6766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2  Lesson5</a:t>
            </a:r>
          </a:p>
        </p:txBody>
      </p:sp>
    </p:spTree>
    <p:extLst>
      <p:ext uri="{BB962C8B-B14F-4D97-AF65-F5344CB8AC3E}">
        <p14:creationId xmlns:p14="http://schemas.microsoft.com/office/powerpoint/2010/main" val="187009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生日</a:t>
              </a: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231900" y="874395"/>
            <a:ext cx="306133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shēng rì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979670" y="3632200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晚上</a:t>
              </a: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4933315" y="436816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wǎn shang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给</a:t>
              </a: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395335" y="901065"/>
            <a:ext cx="21437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gěi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快乐</a:t>
              </a: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kuài lè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1740535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接</a:t>
              </a: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1590675" y="4364355"/>
            <a:ext cx="25120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jiē</a:t>
            </a: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8288020" y="3628390"/>
            <a:ext cx="2366645" cy="3194050"/>
            <a:chOff x="4630" y="1909"/>
            <a:chExt cx="3727" cy="5030"/>
          </a:xfrm>
        </p:grpSpPr>
        <p:grpSp>
          <p:nvGrpSpPr>
            <p:cNvPr id="22" name="组合 2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2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0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问</a:t>
              </a:r>
            </a:p>
          </p:txBody>
        </p:sp>
      </p:grpSp>
      <p:sp>
        <p:nvSpPr>
          <p:cNvPr id="31" name="文本框 7"/>
          <p:cNvSpPr txBox="1"/>
          <p:nvPr/>
        </p:nvSpPr>
        <p:spPr>
          <a:xfrm>
            <a:off x="8241665" y="436435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wèn</a:t>
            </a:r>
          </a:p>
        </p:txBody>
      </p:sp>
      <p:sp>
        <p:nvSpPr>
          <p:cNvPr id="32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3" name="文本框 7"/>
          <p:cNvSpPr txBox="1"/>
          <p:nvPr/>
        </p:nvSpPr>
        <p:spPr>
          <a:xfrm>
            <a:off x="238243" y="702214"/>
            <a:ext cx="94932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1005248"/>
      </p:ext>
    </p:ext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21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非常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567180" y="874395"/>
            <a:ext cx="263969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fēi cháng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6488430" y="3632200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帮</a:t>
              </a: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6442075" y="436816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bāng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已经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395335" y="901065"/>
            <a:ext cx="21437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yǐ jīng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开始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779645" y="863600"/>
            <a:ext cx="26797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kāi shǐ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29337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长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69215" y="4429125"/>
            <a:ext cx="27546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cháng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38074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两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230880" y="4364355"/>
            <a:ext cx="25120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liǎng</a:t>
            </a: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9448165" y="3628390"/>
            <a:ext cx="2366645" cy="3194050"/>
            <a:chOff x="4630" y="1909"/>
            <a:chExt cx="3727" cy="5030"/>
          </a:xfrm>
        </p:grpSpPr>
        <p:grpSp>
          <p:nvGrpSpPr>
            <p:cNvPr id="22" name="组合 2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2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0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介绍</a:t>
              </a:r>
            </a:p>
          </p:txBody>
        </p:sp>
      </p:grpSp>
      <p:sp>
        <p:nvSpPr>
          <p:cNvPr id="31" name="文本框 7"/>
          <p:cNvSpPr txBox="1"/>
          <p:nvPr/>
        </p:nvSpPr>
        <p:spPr>
          <a:xfrm>
            <a:off x="9401810" y="436435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jiè shào </a:t>
            </a:r>
          </a:p>
        </p:txBody>
      </p:sp>
      <p:sp>
        <p:nvSpPr>
          <p:cNvPr id="32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3" name="文本框 7"/>
          <p:cNvSpPr txBox="1"/>
          <p:nvPr/>
        </p:nvSpPr>
        <p:spPr>
          <a:xfrm>
            <a:off x="238243" y="702214"/>
            <a:ext cx="94932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5347783"/>
      </p:ext>
    </p:ext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37" grpId="0"/>
      <p:bldP spid="21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440544" y="1283820"/>
            <a:ext cx="5897880" cy="1616710"/>
            <a:chOff x="-241879" y="521722"/>
            <a:chExt cx="5897880" cy="1616710"/>
          </a:xfrm>
        </p:grpSpPr>
        <p:sp>
          <p:nvSpPr>
            <p:cNvPr id="17" name="文本框 16"/>
            <p:cNvSpPr txBox="1"/>
            <p:nvPr/>
          </p:nvSpPr>
          <p:spPr>
            <a:xfrm>
              <a:off x="560761" y="1062107"/>
              <a:ext cx="5095240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Z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hè běn shū shì shuí mǎi de ？</a:t>
              </a:r>
            </a:p>
            <a:p>
              <a:pPr algn="l"/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这本书</a:t>
              </a:r>
              <a:r>
                <a:rPr lang="zh-CN" altLang="en-US" sz="40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是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谁买</a:t>
              </a:r>
              <a:r>
                <a:rPr lang="zh-CN" altLang="en-US" sz="40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的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？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  <p:sp>
        <p:nvSpPr>
          <p:cNvPr id="30" name="文本框 29"/>
          <p:cNvSpPr txBox="1"/>
          <p:nvPr/>
        </p:nvSpPr>
        <p:spPr>
          <a:xfrm>
            <a:off x="165735" y="213995"/>
            <a:ext cx="259334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--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回答问题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1" name="文本框 7"/>
          <p:cNvSpPr txBox="1"/>
          <p:nvPr/>
        </p:nvSpPr>
        <p:spPr>
          <a:xfrm>
            <a:off x="237490" y="702310"/>
            <a:ext cx="419989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A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nswer Questions 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2440544" y="2932280"/>
            <a:ext cx="5897880" cy="1616710"/>
            <a:chOff x="-241879" y="521722"/>
            <a:chExt cx="5897880" cy="1616710"/>
          </a:xfrm>
        </p:grpSpPr>
        <p:sp>
          <p:nvSpPr>
            <p:cNvPr id="46" name="文本框 45"/>
            <p:cNvSpPr txBox="1"/>
            <p:nvPr/>
          </p:nvSpPr>
          <p:spPr>
            <a:xfrm>
              <a:off x="560761" y="1062107"/>
              <a:ext cx="5095240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Z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hè g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e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hàn zì shì shuí xiě de ？</a:t>
              </a:r>
            </a:p>
            <a:p>
              <a:pPr algn="l"/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这个汉字</a:t>
              </a:r>
              <a:r>
                <a:rPr lang="zh-CN" altLang="en-US" sz="40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是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谁写</a:t>
              </a:r>
              <a:r>
                <a:rPr lang="zh-CN" altLang="en-US" sz="40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的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？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  <p:grpSp>
        <p:nvGrpSpPr>
          <p:cNvPr id="50" name="组合 49"/>
          <p:cNvGrpSpPr/>
          <p:nvPr/>
        </p:nvGrpSpPr>
        <p:grpSpPr>
          <a:xfrm>
            <a:off x="2440544" y="4631540"/>
            <a:ext cx="8256270" cy="1616710"/>
            <a:chOff x="-241879" y="521722"/>
            <a:chExt cx="8256270" cy="1616710"/>
          </a:xfrm>
        </p:grpSpPr>
        <p:sp>
          <p:nvSpPr>
            <p:cNvPr id="51" name="文本框 50"/>
            <p:cNvSpPr txBox="1"/>
            <p:nvPr/>
          </p:nvSpPr>
          <p:spPr>
            <a:xfrm>
              <a:off x="560761" y="1062107"/>
              <a:ext cx="7453630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N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ǐ shì sh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én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me shí h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o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u kāi shǐ xué xí hàn yǔ de？</a:t>
              </a:r>
            </a:p>
            <a:p>
              <a:pPr algn="l"/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你</a:t>
              </a:r>
              <a:r>
                <a:rPr lang="zh-CN" altLang="en-US" sz="40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是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什么时候开始学习汉语</a:t>
              </a:r>
              <a:r>
                <a:rPr lang="zh-CN" altLang="en-US" sz="40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的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？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063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!!1"/>
          <p:cNvSpPr/>
          <p:nvPr/>
        </p:nvSpPr>
        <p:spPr>
          <a:xfrm>
            <a:off x="13525182" y="3942264"/>
            <a:ext cx="2032466" cy="1143262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2"/>
          <p:cNvSpPr/>
          <p:nvPr/>
        </p:nvSpPr>
        <p:spPr>
          <a:xfrm>
            <a:off x="11976936" y="3880983"/>
            <a:ext cx="2221897" cy="1249817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!!3"/>
          <p:cNvSpPr/>
          <p:nvPr/>
        </p:nvSpPr>
        <p:spPr>
          <a:xfrm>
            <a:off x="10045035" y="3748873"/>
            <a:ext cx="2746646" cy="1544988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!!4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5"/>
          <p:cNvSpPr/>
          <p:nvPr/>
        </p:nvSpPr>
        <p:spPr>
          <a:xfrm>
            <a:off x="4204970" y="3461385"/>
            <a:ext cx="3796665" cy="2139315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!!6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!!7"/>
          <p:cNvSpPr/>
          <p:nvPr/>
        </p:nvSpPr>
        <p:spPr>
          <a:xfrm>
            <a:off x="-600412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" name="图片 4" descr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31" name="mei"/>
          <p:cNvGrpSpPr/>
          <p:nvPr/>
        </p:nvGrpSpPr>
        <p:grpSpPr>
          <a:xfrm>
            <a:off x="116129" y="1841899"/>
            <a:ext cx="1947621" cy="942447"/>
            <a:chOff x="12094" y="1589"/>
            <a:chExt cx="3698" cy="1789"/>
          </a:xfrm>
          <a:solidFill>
            <a:srgbClr val="207793"/>
          </a:solidFill>
        </p:grpSpPr>
        <p:sp>
          <p:nvSpPr>
            <p:cNvPr id="32" name="圆角矩形 31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094" y="1724"/>
              <a:ext cx="3698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yī fu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衣服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25" name="mei"/>
          <p:cNvGrpSpPr/>
          <p:nvPr/>
        </p:nvGrpSpPr>
        <p:grpSpPr>
          <a:xfrm>
            <a:off x="2019138" y="1841899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dǎ qiú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打球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28" name="mei"/>
          <p:cNvGrpSpPr/>
          <p:nvPr/>
        </p:nvGrpSpPr>
        <p:grpSpPr>
          <a:xfrm>
            <a:off x="3959698" y="1841264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9" name="圆角矩形 28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kǎo shì 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考试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37" name="mei"/>
          <p:cNvGrpSpPr/>
          <p:nvPr/>
        </p:nvGrpSpPr>
        <p:grpSpPr>
          <a:xfrm>
            <a:off x="6087808" y="1826024"/>
            <a:ext cx="1551566" cy="942447"/>
            <a:chOff x="12462" y="1589"/>
            <a:chExt cx="2946" cy="1789"/>
          </a:xfrm>
          <a:solidFill>
            <a:srgbClr val="207793"/>
          </a:solidFill>
        </p:grpSpPr>
        <p:sp>
          <p:nvSpPr>
            <p:cNvPr id="38" name="圆角矩形 37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2462" y="1724"/>
              <a:ext cx="2901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kā fēi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咖啡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40" name="mei"/>
          <p:cNvGrpSpPr/>
          <p:nvPr/>
        </p:nvGrpSpPr>
        <p:grpSpPr>
          <a:xfrm>
            <a:off x="7843932" y="1811419"/>
            <a:ext cx="1862301" cy="942447"/>
            <a:chOff x="12195" y="1589"/>
            <a:chExt cx="3536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195" y="1724"/>
              <a:ext cx="3536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xiū xi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休息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44" name="mei"/>
          <p:cNvGrpSpPr/>
          <p:nvPr/>
        </p:nvGrpSpPr>
        <p:grpSpPr>
          <a:xfrm>
            <a:off x="9837102" y="1811419"/>
            <a:ext cx="1696927" cy="942447"/>
            <a:chOff x="12360" y="1589"/>
            <a:chExt cx="3222" cy="1789"/>
          </a:xfrm>
          <a:solidFill>
            <a:srgbClr val="207793"/>
          </a:solidFill>
        </p:grpSpPr>
        <p:sp>
          <p:nvSpPr>
            <p:cNvPr id="45" name="圆角矩形 44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2360" y="1724"/>
              <a:ext cx="3222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yú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鱼</a:t>
              </a: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11040745" y="231584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10781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!!1"/>
          <p:cNvSpPr/>
          <p:nvPr/>
        </p:nvSpPr>
        <p:spPr>
          <a:xfrm>
            <a:off x="11976936" y="3880983"/>
            <a:ext cx="2221897" cy="1249817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!!2"/>
          <p:cNvSpPr/>
          <p:nvPr/>
        </p:nvSpPr>
        <p:spPr>
          <a:xfrm>
            <a:off x="10045035" y="3748873"/>
            <a:ext cx="2746646" cy="1544988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!!3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4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5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!!6"/>
          <p:cNvSpPr/>
          <p:nvPr/>
        </p:nvSpPr>
        <p:spPr>
          <a:xfrm>
            <a:off x="-599142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!!7"/>
          <p:cNvSpPr/>
          <p:nvPr/>
        </p:nvSpPr>
        <p:spPr>
          <a:xfrm>
            <a:off x="-2035852" y="3819617"/>
            <a:ext cx="2250350" cy="1265822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31" name="mei"/>
          <p:cNvGrpSpPr/>
          <p:nvPr/>
        </p:nvGrpSpPr>
        <p:grpSpPr>
          <a:xfrm>
            <a:off x="204082" y="1841899"/>
            <a:ext cx="1769081" cy="942447"/>
            <a:chOff x="12261" y="1589"/>
            <a:chExt cx="3359" cy="1789"/>
          </a:xfrm>
          <a:solidFill>
            <a:srgbClr val="207793"/>
          </a:solidFill>
        </p:grpSpPr>
        <p:sp>
          <p:nvSpPr>
            <p:cNvPr id="32" name="圆角矩形 31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261" y="1724"/>
              <a:ext cx="3359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yī fu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衣服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25" name="mei"/>
          <p:cNvGrpSpPr/>
          <p:nvPr/>
        </p:nvGrpSpPr>
        <p:grpSpPr>
          <a:xfrm>
            <a:off x="2019138" y="1841899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dǎ qiú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打球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28" name="mei"/>
          <p:cNvGrpSpPr/>
          <p:nvPr/>
        </p:nvGrpSpPr>
        <p:grpSpPr>
          <a:xfrm>
            <a:off x="3959698" y="1841264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9" name="圆角矩形 28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kǎo shì 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考试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37" name="mei"/>
          <p:cNvGrpSpPr/>
          <p:nvPr/>
        </p:nvGrpSpPr>
        <p:grpSpPr>
          <a:xfrm>
            <a:off x="5911374" y="1826024"/>
            <a:ext cx="1881261" cy="942447"/>
            <a:chOff x="12127" y="1589"/>
            <a:chExt cx="3572" cy="1789"/>
          </a:xfrm>
          <a:solidFill>
            <a:srgbClr val="207793"/>
          </a:solidFill>
        </p:grpSpPr>
        <p:sp>
          <p:nvSpPr>
            <p:cNvPr id="38" name="圆角矩形 37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2127" y="1724"/>
              <a:ext cx="3572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kā fēi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咖啡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0" name="mei"/>
          <p:cNvGrpSpPr/>
          <p:nvPr/>
        </p:nvGrpSpPr>
        <p:grpSpPr>
          <a:xfrm>
            <a:off x="7864472" y="1811419"/>
            <a:ext cx="1731687" cy="942447"/>
            <a:chOff x="12234" y="1589"/>
            <a:chExt cx="3288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234" y="1724"/>
              <a:ext cx="3288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xiū xi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休息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7157720" y="239712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67158091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!!1"/>
          <p:cNvSpPr/>
          <p:nvPr/>
        </p:nvSpPr>
        <p:spPr>
          <a:xfrm>
            <a:off x="10045035" y="3748873"/>
            <a:ext cx="2746646" cy="1544988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!!2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3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4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5"/>
          <p:cNvSpPr/>
          <p:nvPr/>
        </p:nvSpPr>
        <p:spPr>
          <a:xfrm>
            <a:off x="-600412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!!6"/>
          <p:cNvSpPr/>
          <p:nvPr/>
        </p:nvSpPr>
        <p:spPr>
          <a:xfrm>
            <a:off x="-1985342" y="3898751"/>
            <a:ext cx="2187176" cy="1230286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!!8"/>
          <p:cNvSpPr/>
          <p:nvPr/>
        </p:nvSpPr>
        <p:spPr>
          <a:xfrm>
            <a:off x="11965555" y="3854450"/>
            <a:ext cx="2405128" cy="1352884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任意多边形: 形状 19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8" name="图片 7" descr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31" name="mei"/>
          <p:cNvGrpSpPr/>
          <p:nvPr/>
        </p:nvGrpSpPr>
        <p:grpSpPr>
          <a:xfrm>
            <a:off x="201449" y="1841899"/>
            <a:ext cx="1760654" cy="942447"/>
            <a:chOff x="12256" y="1589"/>
            <a:chExt cx="3343" cy="1789"/>
          </a:xfrm>
          <a:solidFill>
            <a:srgbClr val="207793"/>
          </a:solidFill>
        </p:grpSpPr>
        <p:sp>
          <p:nvSpPr>
            <p:cNvPr id="32" name="圆角矩形 31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2256" y="1724"/>
              <a:ext cx="334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yī fu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衣服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10" name="mei"/>
          <p:cNvGrpSpPr/>
          <p:nvPr/>
        </p:nvGrpSpPr>
        <p:grpSpPr>
          <a:xfrm>
            <a:off x="2019138" y="1841899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11" name="圆角矩形 1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dǎ qiú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打球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28" name="mei"/>
          <p:cNvGrpSpPr/>
          <p:nvPr/>
        </p:nvGrpSpPr>
        <p:grpSpPr>
          <a:xfrm>
            <a:off x="3959698" y="1841264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9" name="圆角矩形 28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kǎo shì 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考试</a:t>
              </a:r>
            </a:p>
          </p:txBody>
        </p:sp>
      </p:grpSp>
      <p:grpSp>
        <p:nvGrpSpPr>
          <p:cNvPr id="40" name="mei"/>
          <p:cNvGrpSpPr/>
          <p:nvPr/>
        </p:nvGrpSpPr>
        <p:grpSpPr>
          <a:xfrm>
            <a:off x="7789685" y="1811419"/>
            <a:ext cx="1933401" cy="942447"/>
            <a:chOff x="12092" y="1589"/>
            <a:chExt cx="3671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092" y="1724"/>
              <a:ext cx="3671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xiū xi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休息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5292090" y="240347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75949709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340065;"/>
  <p:tag name="ISLIDE.PICTURE" val="#VCG41471056983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2171</Words>
  <Application>Microsoft Office PowerPoint</Application>
  <PresentationFormat>Widescreen</PresentationFormat>
  <Paragraphs>342</Paragraphs>
  <Slides>34</Slides>
  <Notes>4</Notes>
  <HiddenSlides>0</HiddenSlides>
  <MMClips>4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51" baseType="lpstr">
      <vt:lpstr>等线</vt:lpstr>
      <vt:lpstr>HelveticaExt-Normal</vt:lpstr>
      <vt:lpstr>OPPOSans B</vt:lpstr>
      <vt:lpstr>OPPOSans M</vt:lpstr>
      <vt:lpstr>PMingLiU</vt:lpstr>
      <vt:lpstr>宋体</vt:lpstr>
      <vt:lpstr>华文楷体</vt:lpstr>
      <vt:lpstr>华文细黑</vt:lpstr>
      <vt:lpstr>思源黑体 CN Bold</vt:lpstr>
      <vt:lpstr>思源黑体 CN Heavy</vt:lpstr>
      <vt:lpstr>思源黑体 CN Regular</vt:lpstr>
      <vt:lpstr>方正兰亭黑简体</vt:lpstr>
      <vt:lpstr>Arial</vt:lpstr>
      <vt:lpstr>Calibri</vt:lpstr>
      <vt:lpstr>Calibri Light</vt:lpstr>
      <vt:lpstr>Comic Sans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 Nhung Pham</dc:creator>
  <cp:lastModifiedBy>Thi Nhung Pham</cp:lastModifiedBy>
  <cp:revision>2</cp:revision>
  <dcterms:created xsi:type="dcterms:W3CDTF">2022-11-02T15:23:00Z</dcterms:created>
  <dcterms:modified xsi:type="dcterms:W3CDTF">2022-11-02T15:23:12Z</dcterms:modified>
</cp:coreProperties>
</file>